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8"/>
  </p:notesMasterIdLst>
  <p:sldIdLst>
    <p:sldId id="309" r:id="rId6"/>
    <p:sldId id="331" r:id="rId7"/>
    <p:sldId id="311" r:id="rId8"/>
    <p:sldId id="312" r:id="rId9"/>
    <p:sldId id="333" r:id="rId10"/>
    <p:sldId id="332" r:id="rId11"/>
    <p:sldId id="545" r:id="rId12"/>
    <p:sldId id="546" r:id="rId13"/>
    <p:sldId id="547" r:id="rId14"/>
    <p:sldId id="281" r:id="rId15"/>
    <p:sldId id="282" r:id="rId16"/>
    <p:sldId id="590" r:id="rId17"/>
    <p:sldId id="587" r:id="rId18"/>
    <p:sldId id="591" r:id="rId19"/>
    <p:sldId id="586" r:id="rId20"/>
    <p:sldId id="589" r:id="rId21"/>
    <p:sldId id="588" r:id="rId22"/>
    <p:sldId id="543" r:id="rId23"/>
    <p:sldId id="544" r:id="rId24"/>
    <p:sldId id="548" r:id="rId25"/>
    <p:sldId id="553" r:id="rId26"/>
    <p:sldId id="576" r:id="rId27"/>
    <p:sldId id="566" r:id="rId28"/>
    <p:sldId id="567" r:id="rId29"/>
    <p:sldId id="568" r:id="rId30"/>
    <p:sldId id="592" r:id="rId31"/>
    <p:sldId id="285" r:id="rId32"/>
    <p:sldId id="505" r:id="rId33"/>
    <p:sldId id="578" r:id="rId34"/>
    <p:sldId id="577" r:id="rId35"/>
    <p:sldId id="581" r:id="rId36"/>
    <p:sldId id="334" r:id="rId37"/>
  </p:sldIdLst>
  <p:sldSz cx="12192000" cy="6858000"/>
  <p:notesSz cx="6858000" cy="9144000"/>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Year 10 Subject Selection 2022" id="{3594D964-60BD-4359-8504-4474A914E2BC}">
          <p14:sldIdLst>
            <p14:sldId id="309"/>
            <p14:sldId id="331"/>
            <p14:sldId id="311"/>
            <p14:sldId id="312"/>
            <p14:sldId id="333"/>
            <p14:sldId id="332"/>
            <p14:sldId id="545"/>
            <p14:sldId id="546"/>
            <p14:sldId id="547"/>
            <p14:sldId id="281"/>
            <p14:sldId id="282"/>
            <p14:sldId id="590"/>
            <p14:sldId id="587"/>
            <p14:sldId id="591"/>
            <p14:sldId id="586"/>
            <p14:sldId id="589"/>
            <p14:sldId id="588"/>
            <p14:sldId id="543"/>
            <p14:sldId id="544"/>
            <p14:sldId id="548"/>
            <p14:sldId id="553"/>
            <p14:sldId id="576"/>
            <p14:sldId id="566"/>
            <p14:sldId id="567"/>
            <p14:sldId id="568"/>
            <p14:sldId id="592"/>
            <p14:sldId id="285"/>
            <p14:sldId id="505"/>
            <p14:sldId id="578"/>
            <p14:sldId id="577"/>
            <p14:sldId id="581"/>
            <p14:sldId id="334"/>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D7153A"/>
    <a:srgbClr val="002664"/>
    <a:srgbClr val="4F4F4F"/>
    <a:srgbClr val="00ABE6"/>
    <a:srgbClr val="84BDDC"/>
    <a:srgbClr val="0A7C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5FA9646-C772-4898-8722-9C7C3AA66207}">
  <a:tblStyle styleId="{95FA9646-C772-4898-8722-9C7C3AA66207}" styleName="DPC Table">
    <a:wholeTbl>
      <a:tcTxStyle>
        <a:fontRef idx="minor"/>
        <a:srgbClr val="4F4F4F"/>
      </a:tcTxStyle>
      <a:tcStyle>
        <a:tcBdr>
          <a:left>
            <a:lnRef idx="0">
              <a:scrgbClr r="0" g="0" b="0"/>
            </a:lnRef>
          </a:left>
          <a:right>
            <a:lnRef idx="0">
              <a:scrgbClr r="0" g="0" b="0"/>
            </a:lnRef>
          </a:right>
          <a:top>
            <a:lnRef idx="0">
              <a:scrgbClr r="0" g="0" b="0"/>
            </a:lnRef>
          </a:top>
          <a:bottom>
            <a:lnRef idx="0">
              <a:scrgbClr r="0" g="0" b="0"/>
            </a:lnRef>
          </a:bottom>
          <a:insideH>
            <a:ln w="12700" cap="rnd" cmpd="sng">
              <a:solidFill>
                <a:srgbClr val="E7E6E6"/>
              </a:solidFill>
              <a:prstDash val="sysDot"/>
            </a:ln>
          </a:insideH>
          <a:insideV>
            <a:lnRef idx="0">
              <a:scrgbClr r="0" g="0" b="0"/>
            </a:lnRef>
          </a:insideV>
        </a:tcBdr>
      </a:tcStyle>
    </a:wholeTbl>
    <a:band1H>
      <a:tcStyle>
        <a:tcBdr/>
      </a:tcStyle>
    </a:band1H>
    <a:band2H>
      <a:tcStyle>
        <a:tcBdr/>
      </a:tcStyle>
    </a:band2H>
    <a:band1V>
      <a:tcStyle>
        <a:tcBdr/>
      </a:tcStyle>
    </a:band1V>
    <a:band2V>
      <a:tcStyle>
        <a:tcBdr/>
      </a:tcStyle>
    </a:band2V>
    <a:lastCol>
      <a:tcTxStyle b="on">
        <a:fontRef idx="major"/>
        <a:srgbClr val="4F4F4F"/>
      </a:tcTxStyle>
      <a:tcStyle>
        <a:tcBdr>
          <a:top>
            <a:lnRef idx="0">
              <a:scrgbClr r="0" g="0" b="0"/>
            </a:lnRef>
          </a:top>
          <a:bottom>
            <a:lnRef idx="0">
              <a:scrgbClr r="0" g="0" b="0"/>
            </a:lnRef>
          </a:bottom>
        </a:tcBdr>
      </a:tcStyle>
    </a:lastCol>
    <a:firstCol>
      <a:tcTxStyle b="on">
        <a:fontRef idx="major"/>
        <a:srgbClr val="4F4F4F"/>
      </a:tcTxStyle>
      <a:tcStyle>
        <a:tcBdr>
          <a:top>
            <a:lnRef idx="0">
              <a:scrgbClr r="0" g="0" b="0"/>
            </a:lnRef>
          </a:top>
          <a:bottom>
            <a:lnRef idx="0">
              <a:scrgbClr r="0" g="0" b="0"/>
            </a:lnRef>
          </a:bottom>
        </a:tcBdr>
      </a:tcStyle>
    </a:firstCol>
    <a:lastRow>
      <a:tcTxStyle b="on">
        <a:fontRef idx="major"/>
        <a:srgbClr val="4F4F4F"/>
      </a:tcTxStyle>
      <a:tcStyle>
        <a:tcBdr>
          <a:top>
            <a:lnRef idx="0">
              <a:scrgbClr r="0" g="0" b="0"/>
            </a:lnRef>
          </a:top>
          <a:bottom>
            <a:lnRef idx="0">
              <a:scrgbClr r="0" g="0" b="0"/>
            </a:lnRef>
          </a:bottom>
        </a:tcBdr>
      </a:tcStyle>
    </a:lastRow>
    <a:firstRow>
      <a:tcTxStyle b="on">
        <a:fontRef idx="major"/>
        <a:srgbClr val="D7153A"/>
      </a:tcTxStyle>
      <a:tcStyle>
        <a:tcBdr>
          <a:top>
            <a:lnRef idx="0">
              <a:scrgbClr r="0" g="0" b="0"/>
            </a:lnRef>
          </a:top>
          <a:bottom>
            <a:ln w="25400" cmpd="sng">
              <a:solidFill>
                <a:srgbClr val="00ABE6"/>
              </a:solidFill>
            </a:ln>
          </a:bottom>
        </a:tcBdr>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6" autoAdjust="0"/>
    <p:restoredTop sz="72613" autoAdjust="0"/>
  </p:normalViewPr>
  <p:slideViewPr>
    <p:cSldViewPr snapToGrid="0" showGuides="1">
      <p:cViewPr varScale="1">
        <p:scale>
          <a:sx n="59" d="100"/>
          <a:sy n="59" d="100"/>
        </p:scale>
        <p:origin x="1541" y="53"/>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5592"/>
    </p:cViewPr>
  </p:sorterViewPr>
  <p:notesViewPr>
    <p:cSldViewPr snapToGrid="0" showGuides="1">
      <p:cViewPr varScale="1">
        <p:scale>
          <a:sx n="147" d="100"/>
          <a:sy n="147" d="100"/>
        </p:scale>
        <p:origin x="4976"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gs" Target="tags/tag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A5957E-0DAD-4978-93AD-37E309C4DF59}" type="datetimeFigureOut">
              <a:rPr lang="en-GB" smtClean="0"/>
              <a:t>13/06/2023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DB7FB3-9F8F-4327-9A60-A115051BF72F}" type="slidenum">
              <a:rPr lang="en-GB" smtClean="0"/>
              <a:t>‹#›</a:t>
            </a:fld>
            <a:endParaRPr lang="en-GB"/>
          </a:p>
        </p:txBody>
      </p:sp>
    </p:spTree>
    <p:extLst>
      <p:ext uri="{BB962C8B-B14F-4D97-AF65-F5344CB8AC3E}">
        <p14:creationId xmlns:p14="http://schemas.microsoft.com/office/powerpoint/2010/main" val="3846351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educationstandards.nsw.edu.au/wps/portal/nesa/11-12/hsc/results-certificates/vet-qualifications"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5DB7FB3-9F8F-4327-9A60-A115051BF72F}" type="slidenum">
              <a:rPr lang="en-GB" smtClean="0"/>
              <a:t>1</a:t>
            </a:fld>
            <a:endParaRPr lang="en-GB"/>
          </a:p>
        </p:txBody>
      </p:sp>
    </p:spTree>
    <p:extLst>
      <p:ext uri="{BB962C8B-B14F-4D97-AF65-F5344CB8AC3E}">
        <p14:creationId xmlns:p14="http://schemas.microsoft.com/office/powerpoint/2010/main" val="2075201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5DB7FB3-9F8F-4327-9A60-A115051BF72F}" type="slidenum">
              <a:rPr lang="en-GB" smtClean="0"/>
              <a:t>14</a:t>
            </a:fld>
            <a:endParaRPr lang="en-GB"/>
          </a:p>
        </p:txBody>
      </p:sp>
    </p:spTree>
    <p:extLst>
      <p:ext uri="{BB962C8B-B14F-4D97-AF65-F5344CB8AC3E}">
        <p14:creationId xmlns:p14="http://schemas.microsoft.com/office/powerpoint/2010/main" val="31980452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5DB7FB3-9F8F-4327-9A60-A115051BF72F}" type="slidenum">
              <a:rPr lang="en-GB" smtClean="0"/>
              <a:t>16</a:t>
            </a:fld>
            <a:endParaRPr lang="en-GB"/>
          </a:p>
        </p:txBody>
      </p:sp>
    </p:spTree>
    <p:extLst>
      <p:ext uri="{BB962C8B-B14F-4D97-AF65-F5344CB8AC3E}">
        <p14:creationId xmlns:p14="http://schemas.microsoft.com/office/powerpoint/2010/main" val="37843229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5DB7FB3-9F8F-4327-9A60-A115051BF72F}" type="slidenum">
              <a:rPr lang="en-GB" smtClean="0"/>
              <a:t>18</a:t>
            </a:fld>
            <a:endParaRPr lang="en-GB"/>
          </a:p>
        </p:txBody>
      </p:sp>
    </p:spTree>
    <p:extLst>
      <p:ext uri="{BB962C8B-B14F-4D97-AF65-F5344CB8AC3E}">
        <p14:creationId xmlns:p14="http://schemas.microsoft.com/office/powerpoint/2010/main" val="24319790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latin typeface="+mn-lt"/>
                <a:cs typeface="Arial" panose="020B0604020202020204" pitchFamily="34" charset="0"/>
              </a:rPr>
              <a:t>The Record</a:t>
            </a:r>
            <a:r>
              <a:rPr lang="en-AU" baseline="0" dirty="0">
                <a:latin typeface="+mn-lt"/>
                <a:cs typeface="Arial" panose="020B0604020202020204" pitchFamily="34" charset="0"/>
              </a:rPr>
              <a:t> of School Achievement is a cumulative credential available to all students, following the completion of Year 10, who leave school prior to the HSC. </a:t>
            </a:r>
          </a:p>
          <a:p>
            <a:endParaRPr lang="en-AU" baseline="0" dirty="0">
              <a:latin typeface="+mn-lt"/>
              <a:cs typeface="Arial" panose="020B0604020202020204" pitchFamily="34" charset="0"/>
            </a:endParaRPr>
          </a:p>
          <a:p>
            <a:r>
              <a:rPr lang="en-AU" dirty="0">
                <a:latin typeface="+mn-lt"/>
                <a:cs typeface="Arial" panose="020B0604020202020204" pitchFamily="34" charset="0"/>
              </a:rPr>
              <a:t>If you are planning on signing out of school,</a:t>
            </a:r>
            <a:r>
              <a:rPr lang="en-AU" baseline="0" dirty="0">
                <a:latin typeface="+mn-lt"/>
                <a:cs typeface="Arial" panose="020B0604020202020204" pitchFamily="34" charset="0"/>
              </a:rPr>
              <a:t> before your HSC </a:t>
            </a:r>
            <a:r>
              <a:rPr lang="en-AU" dirty="0">
                <a:latin typeface="+mn-lt"/>
                <a:cs typeface="Arial" panose="020B0604020202020204" pitchFamily="34" charset="0"/>
              </a:rPr>
              <a:t>you must let the school know so that they can request your </a:t>
            </a:r>
            <a:r>
              <a:rPr lang="en-AU" dirty="0" err="1">
                <a:latin typeface="+mn-lt"/>
                <a:cs typeface="Arial" panose="020B0604020202020204" pitchFamily="34" charset="0"/>
              </a:rPr>
              <a:t>RoSA</a:t>
            </a:r>
            <a:r>
              <a:rPr lang="en-AU" dirty="0">
                <a:latin typeface="+mn-lt"/>
                <a:cs typeface="Arial" panose="020B0604020202020204" pitchFamily="34" charset="0"/>
              </a:rPr>
              <a:t> credential from NESA.  Log onto Students Online to make sure that your email</a:t>
            </a:r>
            <a:r>
              <a:rPr lang="en-AU" baseline="0" dirty="0">
                <a:latin typeface="+mn-lt"/>
                <a:cs typeface="Arial" panose="020B0604020202020204" pitchFamily="34" charset="0"/>
              </a:rPr>
              <a:t> address</a:t>
            </a:r>
            <a:r>
              <a:rPr lang="en-AU" dirty="0">
                <a:latin typeface="+mn-lt"/>
                <a:cs typeface="Arial" panose="020B0604020202020204" pitchFamily="34" charset="0"/>
              </a:rPr>
              <a:t> is correct,</a:t>
            </a:r>
            <a:r>
              <a:rPr lang="en-AU" baseline="0" dirty="0">
                <a:latin typeface="+mn-lt"/>
                <a:cs typeface="Arial" panose="020B0604020202020204" pitchFamily="34" charset="0"/>
              </a:rPr>
              <a:t> as all RoSA and VET credentials are provided electronically as a pdf. </a:t>
            </a:r>
          </a:p>
          <a:p>
            <a:endParaRPr lang="en-AU" baseline="0" dirty="0">
              <a:latin typeface="+mn-lt"/>
              <a:cs typeface="Arial" panose="020B0604020202020204" pitchFamily="34" charset="0"/>
            </a:endParaRPr>
          </a:p>
          <a:p>
            <a:r>
              <a:rPr lang="en-AU" baseline="0" dirty="0">
                <a:latin typeface="+mn-lt"/>
                <a:cs typeface="Arial" panose="020B0604020202020204" pitchFamily="34" charset="0"/>
              </a:rPr>
              <a:t>D</a:t>
            </a:r>
            <a:r>
              <a:rPr lang="en-AU" dirty="0">
                <a:latin typeface="+mn-lt"/>
                <a:cs typeface="Arial" panose="020B0604020202020204" pitchFamily="34" charset="0"/>
              </a:rPr>
              <a:t>ownload your </a:t>
            </a:r>
            <a:r>
              <a:rPr lang="en-AU" dirty="0" err="1">
                <a:latin typeface="+mn-lt"/>
                <a:cs typeface="Arial" panose="020B0604020202020204" pitchFamily="34" charset="0"/>
              </a:rPr>
              <a:t>eRecord</a:t>
            </a:r>
            <a:r>
              <a:rPr lang="en-AU" dirty="0">
                <a:latin typeface="+mn-lt"/>
                <a:cs typeface="Arial" panose="020B0604020202020204" pitchFamily="34" charset="0"/>
              </a:rPr>
              <a:t> to use as an interim report until your </a:t>
            </a:r>
            <a:r>
              <a:rPr lang="en-AU" dirty="0" err="1">
                <a:latin typeface="+mn-lt"/>
                <a:cs typeface="Arial" panose="020B0604020202020204" pitchFamily="34" charset="0"/>
              </a:rPr>
              <a:t>RoSA</a:t>
            </a:r>
            <a:r>
              <a:rPr lang="en-AU" dirty="0">
                <a:latin typeface="+mn-lt"/>
                <a:cs typeface="Arial" panose="020B0604020202020204" pitchFamily="34" charset="0"/>
              </a:rPr>
              <a:t> arrives.</a:t>
            </a:r>
          </a:p>
        </p:txBody>
      </p:sp>
      <p:sp>
        <p:nvSpPr>
          <p:cNvPr id="4" name="Slide Number Placeholder 3"/>
          <p:cNvSpPr>
            <a:spLocks noGrp="1"/>
          </p:cNvSpPr>
          <p:nvPr>
            <p:ph type="sldNum" sz="quarter" idx="10"/>
          </p:nvPr>
        </p:nvSpPr>
        <p:spPr/>
        <p:txBody>
          <a:bodyPr/>
          <a:lstStyle/>
          <a:p>
            <a:fld id="{76C6B1A5-5CA4-40BE-AFA8-AD815E1C4398}" type="slidenum">
              <a:rPr lang="en-AU" smtClean="0"/>
              <a:t>19</a:t>
            </a:fld>
            <a:endParaRPr lang="en-AU"/>
          </a:p>
        </p:txBody>
      </p:sp>
    </p:spTree>
    <p:extLst>
      <p:ext uri="{BB962C8B-B14F-4D97-AF65-F5344CB8AC3E}">
        <p14:creationId xmlns:p14="http://schemas.microsoft.com/office/powerpoint/2010/main" val="29032692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https://ace.nesa.nsw.edu.au/ace-4060</a:t>
            </a:r>
          </a:p>
          <a:p>
            <a:r>
              <a:rPr lang="en-AU" dirty="0"/>
              <a:t>https://educationstandards.nsw.edu.au/wps/portal/nesa/11-12/hsc/hsc-minimum-standard</a:t>
            </a:r>
          </a:p>
          <a:p>
            <a:endParaRPr lang="en-AU" dirty="0"/>
          </a:p>
        </p:txBody>
      </p:sp>
      <p:sp>
        <p:nvSpPr>
          <p:cNvPr id="4" name="Slide Number Placeholder 3"/>
          <p:cNvSpPr>
            <a:spLocks noGrp="1"/>
          </p:cNvSpPr>
          <p:nvPr>
            <p:ph type="sldNum" sz="quarter" idx="5"/>
          </p:nvPr>
        </p:nvSpPr>
        <p:spPr/>
        <p:txBody>
          <a:bodyPr/>
          <a:lstStyle/>
          <a:p>
            <a:fld id="{75DB7FB3-9F8F-4327-9A60-A115051BF72F}" type="slidenum">
              <a:rPr lang="en-GB" smtClean="0"/>
              <a:t>20</a:t>
            </a:fld>
            <a:endParaRPr lang="en-GB"/>
          </a:p>
        </p:txBody>
      </p:sp>
    </p:spTree>
    <p:extLst>
      <p:ext uri="{BB962C8B-B14F-4D97-AF65-F5344CB8AC3E}">
        <p14:creationId xmlns:p14="http://schemas.microsoft.com/office/powerpoint/2010/main" val="40347763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54" lvl="1" indent="-177554" eaLnBrk="1" hangingPunct="1">
              <a:buFont typeface="Arial" panose="020B0604020202020204" pitchFamily="34" charset="0"/>
              <a:buChar char="•"/>
              <a:defRPr/>
            </a:pPr>
            <a:r>
              <a:rPr lang="en-AU" altLang="en-US" dirty="0">
                <a:latin typeface="+mn-lt"/>
                <a:ea typeface="ＭＳ Ｐゴシック" pitchFamily="34" charset="-128"/>
                <a:cs typeface="Arial" pitchFamily="34" charset="0"/>
              </a:rPr>
              <a:t>Students must complete HSC: All My Own Work or its equivalent before they can be enrolled for any Preliminary or HSC course with NESA via Schools Online. </a:t>
            </a:r>
          </a:p>
          <a:p>
            <a:pPr marL="177554" indent="-177554" eaLnBrk="1" hangingPunct="1">
              <a:buFont typeface="Arial" panose="020B0604020202020204" pitchFamily="34" charset="0"/>
              <a:buChar char="•"/>
              <a:defRPr/>
            </a:pPr>
            <a:r>
              <a:rPr lang="en-AU" altLang="en-US" dirty="0">
                <a:latin typeface="+mn-lt"/>
                <a:ea typeface="ＭＳ Ｐゴシック" pitchFamily="34" charset="-128"/>
                <a:cs typeface="Arial" pitchFamily="34" charset="0"/>
              </a:rPr>
              <a:t>Only students entered for Stage 6 Life Skills courses are exempt from this requirement.</a:t>
            </a:r>
          </a:p>
          <a:p>
            <a:pPr marL="177554" indent="-177554" eaLnBrk="1" hangingPunct="1">
              <a:buFont typeface="Arial" panose="020B0604020202020204" pitchFamily="34" charset="0"/>
              <a:buChar char="•"/>
              <a:defRPr/>
            </a:pPr>
            <a:r>
              <a:rPr lang="en-AU" altLang="en-US" dirty="0">
                <a:latin typeface="+mn-lt"/>
                <a:ea typeface="ＭＳ Ｐゴシック" pitchFamily="34" charset="-128"/>
                <a:cs typeface="Arial" pitchFamily="34" charset="0"/>
              </a:rPr>
              <a:t>The HSC: All My Own Work program is integrated with other NSW syllabuses and programs. The program is designed to be delivered flexibly as self-paced learning modules.</a:t>
            </a:r>
          </a:p>
          <a:p>
            <a:pPr marL="177554" indent="-177554" eaLnBrk="1" hangingPunct="1">
              <a:buFont typeface="Arial" panose="020B0604020202020204" pitchFamily="34" charset="0"/>
              <a:buChar char="•"/>
              <a:defRPr/>
            </a:pPr>
            <a:r>
              <a:rPr lang="en-AU" altLang="en-US" dirty="0">
                <a:latin typeface="+mn-lt"/>
                <a:ea typeface="ＭＳ Ｐゴシック" pitchFamily="34" charset="-128"/>
                <a:cs typeface="Arial" pitchFamily="34" charset="0"/>
              </a:rPr>
              <a:t>The program is available on the NESA</a:t>
            </a:r>
            <a:r>
              <a:rPr lang="en-AU" altLang="en-US" baseline="0" dirty="0">
                <a:latin typeface="+mn-lt"/>
                <a:ea typeface="ＭＳ Ｐゴシック" pitchFamily="34" charset="-128"/>
                <a:cs typeface="Arial" pitchFamily="34" charset="0"/>
              </a:rPr>
              <a:t> w</a:t>
            </a:r>
            <a:r>
              <a:rPr lang="en-AU" altLang="en-US" dirty="0">
                <a:latin typeface="+mn-lt"/>
                <a:ea typeface="ＭＳ Ｐゴシック" pitchFamily="34" charset="-128"/>
                <a:cs typeface="Arial" pitchFamily="34" charset="0"/>
              </a:rPr>
              <a:t>ebsite: https://www.educationstandards.nsw.edu.au/wps/portal/nesa/11-12/hsc/hsc-all-my-own-work</a:t>
            </a:r>
          </a:p>
        </p:txBody>
      </p:sp>
      <p:sp>
        <p:nvSpPr>
          <p:cNvPr id="4" name="Slide Number Placeholder 3"/>
          <p:cNvSpPr>
            <a:spLocks noGrp="1"/>
          </p:cNvSpPr>
          <p:nvPr>
            <p:ph type="sldNum" sz="quarter" idx="10"/>
          </p:nvPr>
        </p:nvSpPr>
        <p:spPr/>
        <p:txBody>
          <a:bodyPr/>
          <a:lstStyle/>
          <a:p>
            <a:fld id="{76C6B1A5-5CA4-40BE-AFA8-AD815E1C4398}" type="slidenum">
              <a:rPr lang="en-AU" smtClean="0"/>
              <a:t>21</a:t>
            </a:fld>
            <a:endParaRPr lang="en-AU"/>
          </a:p>
        </p:txBody>
      </p:sp>
    </p:spTree>
    <p:extLst>
      <p:ext uri="{BB962C8B-B14F-4D97-AF65-F5344CB8AC3E}">
        <p14:creationId xmlns:p14="http://schemas.microsoft.com/office/powerpoint/2010/main" val="35914462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rtl="0">
              <a:buFont typeface="Arial" panose="020B0604020202020204" pitchFamily="34" charset="0"/>
              <a:buChar char="•"/>
            </a:pPr>
            <a:r>
              <a:rPr lang="en-AU" b="0" i="0" dirty="0">
                <a:solidFill>
                  <a:srgbClr val="22272B"/>
                </a:solidFill>
                <a:effectLst/>
                <a:latin typeface="+mn-lt"/>
              </a:rPr>
              <a:t>Students in NSW have the option of studying VET courses at school or through TAFE NSW or other training providers.</a:t>
            </a:r>
          </a:p>
          <a:p>
            <a:pPr marL="171450" indent="-171450" algn="l" rtl="0">
              <a:buFont typeface="Arial" panose="020B0604020202020204" pitchFamily="34" charset="0"/>
              <a:buChar char="•"/>
            </a:pPr>
            <a:r>
              <a:rPr lang="en-AU" b="0" i="0" dirty="0">
                <a:solidFill>
                  <a:srgbClr val="22272B"/>
                </a:solidFill>
                <a:effectLst/>
                <a:latin typeface="+mn-lt"/>
              </a:rPr>
              <a:t>NESA package and endorse courses based on qualifications from national Training Packages or accredited courses.</a:t>
            </a:r>
          </a:p>
          <a:p>
            <a:pPr marL="171450" indent="-171450" algn="l" rtl="0">
              <a:buFont typeface="Arial" panose="020B0604020202020204" pitchFamily="34" charset="0"/>
              <a:buChar char="•"/>
            </a:pPr>
            <a:r>
              <a:rPr lang="en-AU" b="0" i="0" dirty="0">
                <a:solidFill>
                  <a:srgbClr val="22272B"/>
                </a:solidFill>
                <a:effectLst/>
                <a:latin typeface="+mn-lt"/>
              </a:rPr>
              <a:t>Note that exclusions exist between some VET courses. These should be considered when selecting the Stage 6 pattern of study. </a:t>
            </a:r>
          </a:p>
          <a:p>
            <a:pPr marL="171450" indent="-171450" algn="l" rtl="0">
              <a:buFont typeface="Arial" panose="020B0604020202020204" pitchFamily="34" charset="0"/>
              <a:buChar char="•"/>
            </a:pPr>
            <a:r>
              <a:rPr lang="en-AU" b="0" i="0" dirty="0">
                <a:solidFill>
                  <a:srgbClr val="22272B"/>
                </a:solidFill>
                <a:effectLst/>
                <a:latin typeface="+mn-lt"/>
              </a:rPr>
              <a:t>VET courses can only be delivered by registered training organisations (RTOs) that meet national standards and have the relevant qualification and units of competency on their scope of registration.</a:t>
            </a:r>
          </a:p>
          <a:p>
            <a:pPr marL="171450" indent="-171450" algn="l" rtl="0">
              <a:buFont typeface="Arial" panose="020B0604020202020204" pitchFamily="34" charset="0"/>
              <a:buChar char="•"/>
            </a:pPr>
            <a:r>
              <a:rPr lang="en-AU" b="0" i="0" dirty="0">
                <a:solidFill>
                  <a:srgbClr val="22272B"/>
                </a:solidFill>
                <a:effectLst/>
                <a:latin typeface="+mn-lt"/>
              </a:rPr>
              <a:t>For NSW school students in Years 9–12 VET is ‘dual accredited’. Students receive recognition towards their school qualification (Record of School Achievement or HSC), as well as a nationally recognised VET qualification (</a:t>
            </a:r>
            <a:r>
              <a:rPr lang="en-AU" b="0" i="0" u="sng" dirty="0">
                <a:solidFill>
                  <a:srgbClr val="002664"/>
                </a:solidFill>
                <a:effectLst/>
                <a:latin typeface="+mn-lt"/>
                <a:hlinkClick r:id="rId3"/>
              </a:rPr>
              <a:t>Certificate or Statement of Attainment</a:t>
            </a:r>
            <a:r>
              <a:rPr lang="en-AU" b="0" i="0" dirty="0">
                <a:solidFill>
                  <a:srgbClr val="22272B"/>
                </a:solidFill>
                <a:effectLst/>
                <a:latin typeface="+mn-lt"/>
              </a:rPr>
              <a:t>).</a:t>
            </a:r>
          </a:p>
          <a:p>
            <a:pPr marL="171450" indent="-171450" algn="l" rtl="0">
              <a:buFont typeface="Arial" panose="020B0604020202020204" pitchFamily="34" charset="0"/>
              <a:buChar char="•"/>
            </a:pPr>
            <a:r>
              <a:rPr lang="en-AU" b="0" i="0" dirty="0">
                <a:solidFill>
                  <a:srgbClr val="22272B"/>
                </a:solidFill>
                <a:effectLst/>
                <a:latin typeface="+mn-lt"/>
              </a:rPr>
              <a:t>Some VET courses include an HSC examination which provides the opportunity for students to have this HSC examination mark contribute towards the calculation of their Australian Tertiary Admission Rank (ATAR).</a:t>
            </a:r>
            <a:endParaRPr lang="en-AU" dirty="0">
              <a:latin typeface="+mn-lt"/>
            </a:endParaRPr>
          </a:p>
          <a:p>
            <a:endParaRPr lang="en-AU" dirty="0">
              <a:latin typeface="+mn-lt"/>
            </a:endParaRPr>
          </a:p>
          <a:p>
            <a:r>
              <a:rPr lang="en-AU" dirty="0">
                <a:latin typeface="+mn-lt"/>
              </a:rPr>
              <a:t>https://www.educationstandards.nsw.edu.au/wps/portal/nesa/11-12/stage-6-learning-areas/vet</a:t>
            </a:r>
          </a:p>
          <a:p>
            <a:r>
              <a:rPr lang="en-AU" dirty="0">
                <a:latin typeface="+mn-lt"/>
              </a:rPr>
              <a:t>https://ace.nesa.nsw.edu.au/ace-8093</a:t>
            </a:r>
          </a:p>
          <a:p>
            <a:pPr marL="0" lvl="1" indent="0" eaLnBrk="1" hangingPunct="1">
              <a:buFont typeface="Arial" panose="020B0604020202020204" pitchFamily="34" charset="0"/>
              <a:buNone/>
              <a:defRPr/>
            </a:pPr>
            <a:endParaRPr lang="en-AU" altLang="en-US" dirty="0">
              <a:latin typeface="Arial" pitchFamily="34" charset="0"/>
              <a:ea typeface="ＭＳ Ｐゴシック" pitchFamily="34" charset="-128"/>
              <a:cs typeface="Arial" pitchFamily="34" charset="0"/>
            </a:endParaRPr>
          </a:p>
        </p:txBody>
      </p:sp>
      <p:sp>
        <p:nvSpPr>
          <p:cNvPr id="4" name="Slide Number Placeholder 3"/>
          <p:cNvSpPr>
            <a:spLocks noGrp="1"/>
          </p:cNvSpPr>
          <p:nvPr>
            <p:ph type="sldNum" sz="quarter" idx="10"/>
          </p:nvPr>
        </p:nvSpPr>
        <p:spPr/>
        <p:txBody>
          <a:bodyPr/>
          <a:lstStyle/>
          <a:p>
            <a:fld id="{76C6B1A5-5CA4-40BE-AFA8-AD815E1C4398}" type="slidenum">
              <a:rPr lang="en-AU" smtClean="0"/>
              <a:t>23</a:t>
            </a:fld>
            <a:endParaRPr lang="en-AU"/>
          </a:p>
        </p:txBody>
      </p:sp>
    </p:spTree>
    <p:extLst>
      <p:ext uri="{BB962C8B-B14F-4D97-AF65-F5344CB8AC3E}">
        <p14:creationId xmlns:p14="http://schemas.microsoft.com/office/powerpoint/2010/main" val="36641651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54" indent="-177554">
              <a:buFontTx/>
              <a:buChar char="•"/>
            </a:pPr>
            <a:r>
              <a:rPr lang="en-US" altLang="en-US" dirty="0">
                <a:latin typeface="+mn-lt"/>
                <a:ea typeface="ヒラギノ角ゴ Pro W3" charset="-128"/>
              </a:rPr>
              <a:t>VET Framework courses: </a:t>
            </a:r>
          </a:p>
          <a:p>
            <a:pPr marL="651030" lvl="1" indent="-177554">
              <a:buFont typeface="Courier New" pitchFamily="49" charset="0"/>
              <a:buChar char="o"/>
            </a:pPr>
            <a:r>
              <a:rPr lang="en-US" altLang="en-US" dirty="0">
                <a:latin typeface="+mn-lt"/>
                <a:ea typeface="ヒラギノ角ゴ Pro W3" charset="-128"/>
              </a:rPr>
              <a:t>have Board Developed status.</a:t>
            </a:r>
          </a:p>
          <a:p>
            <a:pPr marL="651030" lvl="1" indent="-177554">
              <a:buFont typeface="Courier New" pitchFamily="49" charset="0"/>
              <a:buChar char="o"/>
            </a:pPr>
            <a:r>
              <a:rPr lang="en-US" altLang="en-US" dirty="0">
                <a:latin typeface="+mn-lt"/>
                <a:ea typeface="ヒラギノ角ゴ Pro W3" charset="-128"/>
              </a:rPr>
              <a:t>provide nationally recognised qualifications - </a:t>
            </a:r>
            <a:r>
              <a:rPr lang="en-GB" altLang="en-US" dirty="0">
                <a:latin typeface="+mn-lt"/>
                <a:ea typeface="MS PGothic" pitchFamily="34" charset="-128"/>
              </a:rPr>
              <a:t>Qualifications are recognised Australia</a:t>
            </a:r>
            <a:r>
              <a:rPr lang="en-AU" altLang="en-US" dirty="0">
                <a:latin typeface="+mn-lt"/>
                <a:ea typeface="MS PGothic" pitchFamily="34" charset="-128"/>
              </a:rPr>
              <a:t>-wide  (AQF – Australian Qualifications Framework)</a:t>
            </a:r>
            <a:endParaRPr lang="en-US" altLang="en-US" dirty="0">
              <a:latin typeface="+mn-lt"/>
              <a:ea typeface="ヒラギノ角ゴ Pro W3" charset="-128"/>
            </a:endParaRPr>
          </a:p>
          <a:p>
            <a:pPr marL="651030" lvl="1" indent="-177554">
              <a:buFont typeface="Courier New" pitchFamily="49" charset="0"/>
              <a:buChar char="o"/>
            </a:pPr>
            <a:r>
              <a:rPr lang="en-US" altLang="en-US" dirty="0">
                <a:latin typeface="+mn-lt"/>
                <a:ea typeface="ヒラギノ角ゴ Pro W3" charset="-128"/>
              </a:rPr>
              <a:t>can provide direct access to employment and further training</a:t>
            </a:r>
          </a:p>
          <a:p>
            <a:pPr marL="651030" lvl="1" indent="-177554">
              <a:buFont typeface="Courier New" pitchFamily="49" charset="0"/>
              <a:buChar char="o"/>
            </a:pPr>
            <a:r>
              <a:rPr lang="en-US" altLang="en-US" dirty="0">
                <a:latin typeface="+mn-lt"/>
                <a:ea typeface="ヒラギノ角ゴ Pro W3" charset="-128"/>
              </a:rPr>
              <a:t>are based on competency-based assessment</a:t>
            </a:r>
          </a:p>
          <a:p>
            <a:pPr marL="651030" lvl="1" indent="-177554">
              <a:buFont typeface="Courier New" pitchFamily="49" charset="0"/>
              <a:buChar char="o"/>
            </a:pPr>
            <a:r>
              <a:rPr lang="en-AU" altLang="en-US" dirty="0">
                <a:latin typeface="+mn-lt"/>
                <a:ea typeface="ヒラギノ角ゴ Pro W3" charset="-128"/>
              </a:rPr>
              <a:t>contribute units towards the attainment of the HSC</a:t>
            </a:r>
          </a:p>
          <a:p>
            <a:pPr marL="177554" indent="-177554">
              <a:buFontTx/>
              <a:buChar char="•"/>
            </a:pPr>
            <a:r>
              <a:rPr lang="en-AU" altLang="en-US" dirty="0">
                <a:latin typeface="+mn-lt"/>
                <a:ea typeface="ヒラギノ角ゴ Pro W3" charset="-128"/>
              </a:rPr>
              <a:t>Students must meet both the vocational requirements as specified by the relevant Training Package as well as the NESA syllabus requirements in order to be awarded the appropriate AQF Certificate and for the units to be recognised for the HSC.</a:t>
            </a:r>
            <a:endParaRPr lang="en-US" altLang="en-US" dirty="0">
              <a:latin typeface="+mn-lt"/>
              <a:ea typeface="ヒラギノ角ゴ Pro W3" charset="-128"/>
            </a:endParaRPr>
          </a:p>
          <a:p>
            <a:pPr marL="177554" indent="-177554">
              <a:buFontTx/>
              <a:buChar char="•"/>
            </a:pPr>
            <a:r>
              <a:rPr lang="en-US" altLang="en-US" dirty="0">
                <a:latin typeface="+mn-lt"/>
                <a:ea typeface="ヒラギノ角ゴ Pro W3" charset="-128"/>
              </a:rPr>
              <a:t>Courses can be delivered by a range of providers including schools, TAFEs and other registered training organisations </a:t>
            </a:r>
          </a:p>
          <a:p>
            <a:pPr marL="177554" indent="-177554">
              <a:spcBef>
                <a:spcPct val="0"/>
              </a:spcBef>
              <a:spcAft>
                <a:spcPts val="621"/>
              </a:spcAft>
              <a:buFontTx/>
              <a:buChar char="•"/>
            </a:pPr>
            <a:r>
              <a:rPr lang="en-US" altLang="en-US" dirty="0">
                <a:latin typeface="+mn-lt"/>
                <a:ea typeface="MS PGothic" pitchFamily="34" charset="-128"/>
              </a:rPr>
              <a:t>Part of NESA requirement is that students complete 70 hours mandatory work placement for a 240 hour course. </a:t>
            </a:r>
          </a:p>
          <a:p>
            <a:endParaRPr lang="en-AU" dirty="0">
              <a:latin typeface="+mn-lt"/>
            </a:endParaRPr>
          </a:p>
          <a:p>
            <a:r>
              <a:rPr lang="en-AU" dirty="0">
                <a:latin typeface="+mn-lt"/>
              </a:rPr>
              <a:t>https://www.educationstandards.nsw.edu.au/wps/portal/nesa/11-12/stage-6-learning-areas/vet</a:t>
            </a:r>
          </a:p>
          <a:p>
            <a:r>
              <a:rPr lang="en-AU" dirty="0">
                <a:latin typeface="+mn-lt"/>
              </a:rPr>
              <a:t>https://ace.nesa.nsw.edu.au/ace-8093</a:t>
            </a:r>
            <a:endParaRPr lang="en-US" altLang="en-US" dirty="0">
              <a:latin typeface="+mn-lt"/>
              <a:ea typeface="ヒラギノ角ゴ Pro W3" charset="-128"/>
            </a:endParaRPr>
          </a:p>
          <a:p>
            <a:pPr marL="177554" indent="-177554"/>
            <a:r>
              <a:rPr lang="en-US" altLang="en-US" dirty="0">
                <a:latin typeface="+mn-lt"/>
                <a:ea typeface="ヒラギノ角ゴ Pro W3" charset="-128"/>
              </a:rPr>
              <a:t>https://ace.nesa.nsw.edu.au/ace-8028</a:t>
            </a:r>
          </a:p>
          <a:p>
            <a:pPr marL="0" lvl="1" indent="0" eaLnBrk="1" hangingPunct="1">
              <a:buFont typeface="Arial" panose="020B0604020202020204" pitchFamily="34" charset="0"/>
              <a:buNone/>
              <a:defRPr/>
            </a:pPr>
            <a:endParaRPr lang="en-AU" altLang="en-US" dirty="0">
              <a:latin typeface="Arial" pitchFamily="34" charset="0"/>
              <a:ea typeface="ＭＳ Ｐゴシック" pitchFamily="34" charset="-128"/>
              <a:cs typeface="Arial" pitchFamily="34" charset="0"/>
            </a:endParaRPr>
          </a:p>
        </p:txBody>
      </p:sp>
      <p:sp>
        <p:nvSpPr>
          <p:cNvPr id="4" name="Slide Number Placeholder 3"/>
          <p:cNvSpPr>
            <a:spLocks noGrp="1"/>
          </p:cNvSpPr>
          <p:nvPr>
            <p:ph type="sldNum" sz="quarter" idx="10"/>
          </p:nvPr>
        </p:nvSpPr>
        <p:spPr/>
        <p:txBody>
          <a:bodyPr/>
          <a:lstStyle/>
          <a:p>
            <a:fld id="{76C6B1A5-5CA4-40BE-AFA8-AD815E1C4398}" type="slidenum">
              <a:rPr lang="en-AU" smtClean="0"/>
              <a:t>24</a:t>
            </a:fld>
            <a:endParaRPr lang="en-AU"/>
          </a:p>
        </p:txBody>
      </p:sp>
    </p:spTree>
    <p:extLst>
      <p:ext uri="{BB962C8B-B14F-4D97-AF65-F5344CB8AC3E}">
        <p14:creationId xmlns:p14="http://schemas.microsoft.com/office/powerpoint/2010/main" val="17827225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54" indent="-177554">
              <a:buFontTx/>
              <a:buChar char="•"/>
            </a:pPr>
            <a:r>
              <a:rPr lang="en-AU" b="0" i="0" dirty="0">
                <a:solidFill>
                  <a:srgbClr val="22272B"/>
                </a:solidFill>
                <a:effectLst/>
                <a:latin typeface="+mn-lt"/>
              </a:rPr>
              <a:t>Courses within Industry Curriculum Frameworks (Frameworks) count as Board Developed unit credit for the HSC. Frameworks include an optional HSC examination which provides the opportunity for students to have this HSC examination mark contribute to the calculation of their ATAR.</a:t>
            </a:r>
            <a:endParaRPr lang="en-AU" altLang="en-US" dirty="0">
              <a:latin typeface="+mn-lt"/>
              <a:ea typeface="ヒラギノ角ゴ Pro W3" charset="-128"/>
            </a:endParaRPr>
          </a:p>
          <a:p>
            <a:pPr marL="177554" indent="-177554">
              <a:buFontTx/>
              <a:buChar char="•"/>
            </a:pPr>
            <a:r>
              <a:rPr lang="en-AU" altLang="en-US" dirty="0">
                <a:latin typeface="+mn-lt"/>
                <a:ea typeface="ヒラギノ角ゴ Pro W3" charset="-128"/>
              </a:rPr>
              <a:t>Industry Curriculum Frameworks, encompassing a range of Board Developed Courses, which allow students to gain Australian Qualifications Framework (AQF) Certificates, usually at Certificate II or III level. </a:t>
            </a:r>
          </a:p>
          <a:p>
            <a:pPr marL="0" indent="0">
              <a:buFontTx/>
              <a:buNone/>
            </a:pPr>
            <a:endParaRPr lang="en-AU" altLang="en-US" dirty="0">
              <a:latin typeface="+mn-lt"/>
              <a:ea typeface="ヒラギノ角ゴ Pro W3" charset="-128"/>
            </a:endParaRPr>
          </a:p>
          <a:p>
            <a:pPr marL="0" indent="0">
              <a:buFontTx/>
              <a:buNone/>
            </a:pPr>
            <a:r>
              <a:rPr lang="en-AU" altLang="en-US" dirty="0">
                <a:latin typeface="+mn-lt"/>
                <a:ea typeface="ヒラギノ角ゴ Pro W3" charset="-128"/>
              </a:rPr>
              <a:t>https://educationstandards.nsw.edu.au/wps/portal/nesa/11-12/stage-6-learning-areas/vet/industry-curriculum-frameworks</a:t>
            </a:r>
            <a:r>
              <a:rPr lang="en-AU" altLang="en-US" dirty="0">
                <a:latin typeface="+mn-lt"/>
                <a:ea typeface="ＭＳ Ｐゴシック" pitchFamily="34" charset="-128"/>
                <a:cs typeface="Arial" pitchFamily="34" charset="0"/>
              </a:rPr>
              <a:t>https://educationstandards.nsw.edu.au/wps/portal/nesa/11-12/stage-6-learning-areas/vet/industry-curriculum-frameworks</a:t>
            </a:r>
          </a:p>
        </p:txBody>
      </p:sp>
      <p:sp>
        <p:nvSpPr>
          <p:cNvPr id="4" name="Slide Number Placeholder 3"/>
          <p:cNvSpPr>
            <a:spLocks noGrp="1"/>
          </p:cNvSpPr>
          <p:nvPr>
            <p:ph type="sldNum" sz="quarter" idx="10"/>
          </p:nvPr>
        </p:nvSpPr>
        <p:spPr/>
        <p:txBody>
          <a:bodyPr/>
          <a:lstStyle/>
          <a:p>
            <a:fld id="{76C6B1A5-5CA4-40BE-AFA8-AD815E1C4398}" type="slidenum">
              <a:rPr lang="en-AU" smtClean="0"/>
              <a:t>25</a:t>
            </a:fld>
            <a:endParaRPr lang="en-AU"/>
          </a:p>
        </p:txBody>
      </p:sp>
    </p:spTree>
    <p:extLst>
      <p:ext uri="{BB962C8B-B14F-4D97-AF65-F5344CB8AC3E}">
        <p14:creationId xmlns:p14="http://schemas.microsoft.com/office/powerpoint/2010/main" val="17692292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cs typeface="Arial" panose="020B0604020202020204" pitchFamily="34" charset="0"/>
              </a:rPr>
              <a:t>50% of the HSC reported mark is derived from internal school-based assessment that students complete in each of the course study.  </a:t>
            </a:r>
            <a:br>
              <a:rPr lang="en-US" sz="1200" dirty="0">
                <a:latin typeface="+mn-lt"/>
                <a:cs typeface="Arial" panose="020B0604020202020204" pitchFamily="34" charset="0"/>
              </a:rPr>
            </a:br>
            <a:br>
              <a:rPr lang="en-US" sz="1200" dirty="0">
                <a:latin typeface="+mn-lt"/>
                <a:cs typeface="Arial" panose="020B0604020202020204" pitchFamily="34" charset="0"/>
              </a:rPr>
            </a:br>
            <a:r>
              <a:rPr lang="en-US" sz="1200" dirty="0">
                <a:latin typeface="+mn-lt"/>
                <a:cs typeface="Arial" panose="020B0604020202020204" pitchFamily="34" charset="0"/>
              </a:rPr>
              <a:t>The other 50% is from the HSC examination.</a:t>
            </a:r>
            <a:endParaRPr lang="en-AU" dirty="0">
              <a:latin typeface="+mn-lt"/>
            </a:endParaRPr>
          </a:p>
        </p:txBody>
      </p:sp>
      <p:sp>
        <p:nvSpPr>
          <p:cNvPr id="4" name="Slide Number Placeholder 3"/>
          <p:cNvSpPr>
            <a:spLocks noGrp="1"/>
          </p:cNvSpPr>
          <p:nvPr>
            <p:ph type="sldNum" sz="quarter" idx="10"/>
          </p:nvPr>
        </p:nvSpPr>
        <p:spPr/>
        <p:txBody>
          <a:bodyPr/>
          <a:lstStyle/>
          <a:p>
            <a:fld id="{76C6B1A5-5CA4-40BE-AFA8-AD815E1C4398}" type="slidenum">
              <a:rPr lang="en-AU" smtClean="0"/>
              <a:t>27</a:t>
            </a:fld>
            <a:endParaRPr lang="en-AU"/>
          </a:p>
        </p:txBody>
      </p:sp>
    </p:spTree>
    <p:extLst>
      <p:ext uri="{BB962C8B-B14F-4D97-AF65-F5344CB8AC3E}">
        <p14:creationId xmlns:p14="http://schemas.microsoft.com/office/powerpoint/2010/main" val="3645144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54" indent="-177554">
              <a:buFontTx/>
              <a:buChar char="•"/>
            </a:pPr>
            <a:r>
              <a:rPr lang="en-US" altLang="en-US" dirty="0">
                <a:latin typeface="+mn-lt"/>
                <a:ea typeface="ヒラギノ角ゴ Pro W3" charset="-128"/>
                <a:cs typeface="Arial" panose="020B0604020202020204" pitchFamily="34" charset="0"/>
              </a:rPr>
              <a:t>Abilities - choose subjects that you know you are capable of doing well. Discuss this with your teachers and seek advice on the level of course you should select, for example, English Advanced or English Standard</a:t>
            </a:r>
          </a:p>
          <a:p>
            <a:pPr marL="177554" indent="-177554">
              <a:buFontTx/>
              <a:buChar char="•"/>
            </a:pPr>
            <a:r>
              <a:rPr lang="en-US" altLang="en-US" dirty="0">
                <a:latin typeface="+mn-lt"/>
                <a:ea typeface="ヒラギノ角ゴ Pro W3" charset="-128"/>
                <a:cs typeface="Arial" panose="020B0604020202020204" pitchFamily="34" charset="0"/>
              </a:rPr>
              <a:t>Interests/Motivation-  choose subjects that interest you.</a:t>
            </a:r>
          </a:p>
          <a:p>
            <a:pPr marL="177554" indent="-177554">
              <a:buFontTx/>
              <a:buChar char="•"/>
            </a:pPr>
            <a:r>
              <a:rPr lang="en-US" altLang="en-US" dirty="0">
                <a:latin typeface="+mn-lt"/>
                <a:ea typeface="ヒラギノ角ゴ Pro W3" charset="-128"/>
                <a:cs typeface="Arial" panose="020B0604020202020204" pitchFamily="34" charset="0"/>
              </a:rPr>
              <a:t>Career aspirations and needs - keep in mind future career paths but be realistic about choices.</a:t>
            </a:r>
          </a:p>
          <a:p>
            <a:pPr marL="177554" indent="-177554">
              <a:buFontTx/>
              <a:buChar char="•"/>
            </a:pPr>
            <a:r>
              <a:rPr lang="en-US" altLang="en-US" dirty="0">
                <a:latin typeface="+mn-lt"/>
                <a:ea typeface="ヒラギノ角ゴ Pro W3" charset="-128"/>
                <a:cs typeface="Arial" panose="020B0604020202020204" pitchFamily="34" charset="0"/>
              </a:rPr>
              <a:t>Syllabus Requirements – be mindful of how many practical works are required for your pattern of study and the timing of submission.</a:t>
            </a:r>
          </a:p>
          <a:p>
            <a:pPr marL="177554" indent="-177554">
              <a:buFontTx/>
              <a:buChar char="•"/>
            </a:pPr>
            <a:r>
              <a:rPr lang="en-US" altLang="en-US" dirty="0">
                <a:latin typeface="+mn-lt"/>
                <a:ea typeface="ヒラギノ角ゴ Pro W3" charset="-128"/>
                <a:cs typeface="Arial" panose="020B0604020202020204" pitchFamily="34" charset="0"/>
              </a:rPr>
              <a:t>Subject combinations - do the subjects complement each other?</a:t>
            </a:r>
          </a:p>
          <a:p>
            <a:pPr marL="177554" indent="-177554">
              <a:buFontTx/>
              <a:buChar char="•"/>
            </a:pPr>
            <a:r>
              <a:rPr lang="en-US" altLang="en-US" dirty="0">
                <a:latin typeface="+mn-lt"/>
                <a:ea typeface="ヒラギノ角ゴ Pro W3" charset="-128"/>
                <a:cs typeface="Arial" panose="020B0604020202020204" pitchFamily="34" charset="0"/>
              </a:rPr>
              <a:t>Other commitments - when choosing subjects, it its important to balance study with outside commitments and influences such as work, sport and family. </a:t>
            </a:r>
          </a:p>
          <a:p>
            <a:pPr marL="177554" indent="-177554">
              <a:buFontTx/>
              <a:buChar char="•"/>
            </a:pPr>
            <a:endParaRPr lang="en-US" altLang="en-US" dirty="0">
              <a:latin typeface="+mn-lt"/>
              <a:ea typeface="ヒラギノ角ゴ Pro W3" charset="-128"/>
              <a:cs typeface="Arial" panose="020B0604020202020204" pitchFamily="34" charset="0"/>
            </a:endParaRPr>
          </a:p>
          <a:p>
            <a:pPr marL="0" indent="0">
              <a:buFontTx/>
              <a:buNone/>
            </a:pPr>
            <a:r>
              <a:rPr lang="en-US" altLang="en-US" dirty="0">
                <a:latin typeface="+mn-lt"/>
                <a:ea typeface="ヒラギノ角ゴ Pro W3" charset="-128"/>
                <a:cs typeface="Arial" panose="020B0604020202020204" pitchFamily="34" charset="0"/>
              </a:rPr>
              <a:t>https://www.educationstandards.nsw.edu.au/wps/portal/nesa/11-12/hsc/subject-selection</a:t>
            </a:r>
          </a:p>
        </p:txBody>
      </p:sp>
      <p:sp>
        <p:nvSpPr>
          <p:cNvPr id="4" name="Slide Number Placeholder 3"/>
          <p:cNvSpPr>
            <a:spLocks noGrp="1"/>
          </p:cNvSpPr>
          <p:nvPr>
            <p:ph type="sldNum" sz="quarter" idx="5"/>
          </p:nvPr>
        </p:nvSpPr>
        <p:spPr/>
        <p:txBody>
          <a:bodyPr/>
          <a:lstStyle/>
          <a:p>
            <a:fld id="{75DB7FB3-9F8F-4327-9A60-A115051BF72F}" type="slidenum">
              <a:rPr lang="en-GB" smtClean="0"/>
              <a:t>4</a:t>
            </a:fld>
            <a:endParaRPr lang="en-GB"/>
          </a:p>
        </p:txBody>
      </p:sp>
    </p:spTree>
    <p:extLst>
      <p:ext uri="{BB962C8B-B14F-4D97-AF65-F5344CB8AC3E}">
        <p14:creationId xmlns:p14="http://schemas.microsoft.com/office/powerpoint/2010/main" val="730259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a:t>Under the Year 11 – Year 12 tab &gt; HSC &gt; Understanding results &gt;  How the HSC mark is calculated</a:t>
            </a:r>
            <a:endParaRPr lang="en-AU" dirty="0"/>
          </a:p>
          <a:p>
            <a:endParaRPr lang="en-AU" dirty="0"/>
          </a:p>
          <a:p>
            <a:r>
              <a:rPr lang="en-AU" i="1" dirty="0"/>
              <a:t>http://https://www.educationstandards.nsw.edu.au/wps/portal/nesa/11-12/hsc/results-certificates/understanding-results</a:t>
            </a:r>
          </a:p>
          <a:p>
            <a:endParaRPr lang="en-AU" dirty="0"/>
          </a:p>
        </p:txBody>
      </p:sp>
      <p:sp>
        <p:nvSpPr>
          <p:cNvPr id="4" name="Slide Number Placeholder 3"/>
          <p:cNvSpPr>
            <a:spLocks noGrp="1"/>
          </p:cNvSpPr>
          <p:nvPr>
            <p:ph type="sldNum" sz="quarter" idx="5"/>
          </p:nvPr>
        </p:nvSpPr>
        <p:spPr/>
        <p:txBody>
          <a:bodyPr/>
          <a:lstStyle/>
          <a:p>
            <a:fld id="{682FCAC0-E994-4D78-A7C1-14C5B08C96E4}" type="slidenum">
              <a:rPr lang="en-AU" smtClean="0"/>
              <a:t>28</a:t>
            </a:fld>
            <a:endParaRPr lang="en-AU"/>
          </a:p>
        </p:txBody>
      </p:sp>
    </p:spTree>
    <p:extLst>
      <p:ext uri="{BB962C8B-B14F-4D97-AF65-F5344CB8AC3E}">
        <p14:creationId xmlns:p14="http://schemas.microsoft.com/office/powerpoint/2010/main" val="346018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54" indent="-177554">
              <a:buFont typeface="Arial" panose="020B0604020202020204" pitchFamily="34" charset="0"/>
              <a:buChar char="•"/>
              <a:defRPr/>
            </a:pPr>
            <a:r>
              <a:rPr lang="en-US" altLang="en-US" dirty="0">
                <a:latin typeface="+mn-lt"/>
                <a:ea typeface="ヒラギノ角ゴ Pro W3" pitchFamily="-1" charset="-128"/>
                <a:cs typeface="Arial" pitchFamily="34" charset="0"/>
              </a:rPr>
              <a:t>UAC will only consider Board Developed Courses in the calculation of the ATAR.</a:t>
            </a:r>
          </a:p>
          <a:p>
            <a:pPr marL="177554" lvl="2" indent="-177554">
              <a:buFont typeface="Arial" panose="020B0604020202020204" pitchFamily="34" charset="0"/>
              <a:buChar char="•"/>
              <a:defRPr/>
            </a:pPr>
            <a:r>
              <a:rPr lang="en-GB" altLang="en-US" dirty="0">
                <a:latin typeface="+mn-lt"/>
                <a:ea typeface="ヒラギノ角ゴ Pro W3" pitchFamily="-1" charset="-128"/>
                <a:cs typeface="Arial" pitchFamily="34" charset="0"/>
              </a:rPr>
              <a:t>The ATAR provides the discrimination required by universities for the selection process.</a:t>
            </a:r>
          </a:p>
          <a:p>
            <a:pPr marL="177554" lvl="2" indent="-177554">
              <a:buFont typeface="Arial" panose="020B0604020202020204" pitchFamily="34" charset="0"/>
              <a:buChar char="•"/>
              <a:defRPr/>
            </a:pPr>
            <a:r>
              <a:rPr lang="en-GB" altLang="en-US" dirty="0">
                <a:latin typeface="+mn-lt"/>
                <a:ea typeface="ヒラギノ角ゴ Pro W3" pitchFamily="-1" charset="-128"/>
                <a:cs typeface="Arial" pitchFamily="34" charset="0"/>
              </a:rPr>
              <a:t>The ATAR is calculated on the student’s best 10 units, which must include 2 units of English.</a:t>
            </a:r>
            <a:endParaRPr lang="en-US" altLang="en-US" dirty="0">
              <a:latin typeface="+mn-lt"/>
              <a:ea typeface="ヒラギノ角ゴ Pro W3" pitchFamily="-1" charset="-128"/>
              <a:cs typeface="Arial" pitchFamily="34" charset="0"/>
            </a:endParaRPr>
          </a:p>
          <a:p>
            <a:pPr marL="0" lvl="1" indent="0" eaLnBrk="1" hangingPunct="1">
              <a:buFont typeface="Arial" panose="020B0604020202020204" pitchFamily="34" charset="0"/>
              <a:buNone/>
              <a:defRPr/>
            </a:pPr>
            <a:r>
              <a:rPr lang="en-AU" altLang="en-US" dirty="0">
                <a:latin typeface="+mn-lt"/>
                <a:ea typeface="ＭＳ Ｐゴシック" pitchFamily="34" charset="-128"/>
                <a:cs typeface="Arial" pitchFamily="34" charset="0"/>
              </a:rPr>
              <a:t>https://www.uac.edu.au/</a:t>
            </a:r>
          </a:p>
        </p:txBody>
      </p:sp>
      <p:sp>
        <p:nvSpPr>
          <p:cNvPr id="4" name="Slide Number Placeholder 3"/>
          <p:cNvSpPr>
            <a:spLocks noGrp="1"/>
          </p:cNvSpPr>
          <p:nvPr>
            <p:ph type="sldNum" sz="quarter" idx="10"/>
          </p:nvPr>
        </p:nvSpPr>
        <p:spPr/>
        <p:txBody>
          <a:bodyPr/>
          <a:lstStyle/>
          <a:p>
            <a:fld id="{76C6B1A5-5CA4-40BE-AFA8-AD815E1C4398}" type="slidenum">
              <a:rPr lang="en-AU" smtClean="0"/>
              <a:t>30</a:t>
            </a:fld>
            <a:endParaRPr lang="en-AU"/>
          </a:p>
        </p:txBody>
      </p:sp>
    </p:spTree>
    <p:extLst>
      <p:ext uri="{BB962C8B-B14F-4D97-AF65-F5344CB8AC3E}">
        <p14:creationId xmlns:p14="http://schemas.microsoft.com/office/powerpoint/2010/main" val="27703874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5DB7FB3-9F8F-4327-9A60-A115051BF72F}" type="slidenum">
              <a:rPr lang="en-GB" smtClean="0"/>
              <a:t>31</a:t>
            </a:fld>
            <a:endParaRPr lang="en-GB"/>
          </a:p>
        </p:txBody>
      </p:sp>
    </p:spTree>
    <p:extLst>
      <p:ext uri="{BB962C8B-B14F-4D97-AF65-F5344CB8AC3E}">
        <p14:creationId xmlns:p14="http://schemas.microsoft.com/office/powerpoint/2010/main" val="23305252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NESA website is also where students will find many good resources including the HSC Study Guide and HSC exam papers.</a:t>
            </a:r>
          </a:p>
          <a:p>
            <a:endParaRPr lang="en-AU" dirty="0"/>
          </a:p>
          <a:p>
            <a:r>
              <a:rPr lang="en-AU" dirty="0"/>
              <a:t>Go to https://www.educationstandards.nsw.edu.au/wps/portal/nesa/11-12/hsc/hsc-student-guide</a:t>
            </a:r>
          </a:p>
          <a:p>
            <a:endParaRPr lang="en-AU" dirty="0"/>
          </a:p>
          <a:p>
            <a:r>
              <a:rPr lang="en-AU" dirty="0"/>
              <a:t>NESA home &gt; Year 11 – Year 12 &gt; HSC &gt; Student Guide</a:t>
            </a:r>
          </a:p>
        </p:txBody>
      </p:sp>
      <p:sp>
        <p:nvSpPr>
          <p:cNvPr id="4" name="Slide Number Placeholder 3"/>
          <p:cNvSpPr>
            <a:spLocks noGrp="1"/>
          </p:cNvSpPr>
          <p:nvPr>
            <p:ph type="sldNum" sz="quarter" idx="5"/>
          </p:nvPr>
        </p:nvSpPr>
        <p:spPr/>
        <p:txBody>
          <a:bodyPr/>
          <a:lstStyle/>
          <a:p>
            <a:fld id="{75DB7FB3-9F8F-4327-9A60-A115051BF72F}" type="slidenum">
              <a:rPr lang="en-GB" smtClean="0"/>
              <a:t>32</a:t>
            </a:fld>
            <a:endParaRPr lang="en-GB"/>
          </a:p>
        </p:txBody>
      </p:sp>
    </p:spTree>
    <p:extLst>
      <p:ext uri="{BB962C8B-B14F-4D97-AF65-F5344CB8AC3E}">
        <p14:creationId xmlns:p14="http://schemas.microsoft.com/office/powerpoint/2010/main" val="3745864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https://www.educationstandards.nsw.edu.au/wps/portal/nesa/11-12/hsc/subject-selection</a:t>
            </a:r>
          </a:p>
        </p:txBody>
      </p:sp>
      <p:sp>
        <p:nvSpPr>
          <p:cNvPr id="4" name="Slide Number Placeholder 3"/>
          <p:cNvSpPr>
            <a:spLocks noGrp="1"/>
          </p:cNvSpPr>
          <p:nvPr>
            <p:ph type="sldNum" sz="quarter" idx="5"/>
          </p:nvPr>
        </p:nvSpPr>
        <p:spPr/>
        <p:txBody>
          <a:bodyPr/>
          <a:lstStyle/>
          <a:p>
            <a:fld id="{75DB7FB3-9F8F-4327-9A60-A115051BF72F}" type="slidenum">
              <a:rPr lang="en-GB" smtClean="0"/>
              <a:t>6</a:t>
            </a:fld>
            <a:endParaRPr lang="en-GB"/>
          </a:p>
        </p:txBody>
      </p:sp>
    </p:spTree>
    <p:extLst>
      <p:ext uri="{BB962C8B-B14F-4D97-AF65-F5344CB8AC3E}">
        <p14:creationId xmlns:p14="http://schemas.microsoft.com/office/powerpoint/2010/main" val="2554934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https://www.educationstandards.nsw.edu.au/wps/portal/nesa/11-12/hsc/subject-selection</a:t>
            </a:r>
          </a:p>
          <a:p>
            <a:r>
              <a:rPr lang="en-AU" dirty="0"/>
              <a:t>https://ace.nesa.nsw.edu.au/ace-8064</a:t>
            </a:r>
          </a:p>
        </p:txBody>
      </p:sp>
      <p:sp>
        <p:nvSpPr>
          <p:cNvPr id="4" name="Slide Number Placeholder 3"/>
          <p:cNvSpPr>
            <a:spLocks noGrp="1"/>
          </p:cNvSpPr>
          <p:nvPr>
            <p:ph type="sldNum" sz="quarter" idx="5"/>
          </p:nvPr>
        </p:nvSpPr>
        <p:spPr/>
        <p:txBody>
          <a:bodyPr/>
          <a:lstStyle/>
          <a:p>
            <a:fld id="{75DB7FB3-9F8F-4327-9A60-A115051BF72F}" type="slidenum">
              <a:rPr lang="en-GB" smtClean="0"/>
              <a:t>7</a:t>
            </a:fld>
            <a:endParaRPr lang="en-GB"/>
          </a:p>
        </p:txBody>
      </p:sp>
    </p:spTree>
    <p:extLst>
      <p:ext uri="{BB962C8B-B14F-4D97-AF65-F5344CB8AC3E}">
        <p14:creationId xmlns:p14="http://schemas.microsoft.com/office/powerpoint/2010/main" val="1357296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54" indent="-177554">
              <a:buFont typeface="Arial" panose="020B0604020202020204" pitchFamily="34" charset="0"/>
              <a:buChar char="•"/>
              <a:defRPr/>
            </a:pPr>
            <a:r>
              <a:rPr lang="en-AU" altLang="en-US" dirty="0">
                <a:latin typeface="+mn-lt"/>
                <a:ea typeface="ヒラギノ角ゴ Pro W3" pitchFamily="-1" charset="-128"/>
                <a:cs typeface="Arial" panose="020B0604020202020204" pitchFamily="34" charset="0"/>
              </a:rPr>
              <a:t>Students may accumulate course units towards the HSC for a period of up to 5 years.</a:t>
            </a:r>
          </a:p>
          <a:p>
            <a:pPr marL="177554" indent="-177554">
              <a:buFont typeface="Arial" panose="020B0604020202020204" pitchFamily="34" charset="0"/>
              <a:buChar char="•"/>
              <a:defRPr/>
            </a:pPr>
            <a:r>
              <a:rPr lang="en-AU" altLang="en-US" dirty="0">
                <a:latin typeface="+mn-lt"/>
                <a:ea typeface="ヒラギノ角ゴ Pro W3" pitchFamily="-1" charset="-128"/>
                <a:cs typeface="Arial" panose="020B0604020202020204" pitchFamily="34" charset="0"/>
              </a:rPr>
              <a:t>Students may choose to undertake this ‘pathway’ approach for a variety of reasons including:</a:t>
            </a:r>
          </a:p>
          <a:p>
            <a:pPr marL="651030" lvl="1" indent="-177554">
              <a:buFont typeface="Courier New" panose="02070309020205020404" pitchFamily="49" charset="0"/>
              <a:buChar char="o"/>
              <a:defRPr/>
            </a:pPr>
            <a:r>
              <a:rPr lang="en-AU" altLang="en-US" dirty="0">
                <a:latin typeface="+mn-lt"/>
                <a:ea typeface="ヒラギノ角ゴ Pro W3" pitchFamily="-1" charset="-128"/>
                <a:cs typeface="Arial" panose="020B0604020202020204" pitchFamily="34" charset="0"/>
              </a:rPr>
              <a:t>commitments outside school - part time work, elite sportsperson etc.</a:t>
            </a:r>
          </a:p>
          <a:p>
            <a:pPr marL="651030" lvl="1" indent="-177554">
              <a:buFont typeface="Courier New" panose="02070309020205020404" pitchFamily="49" charset="0"/>
              <a:buChar char="o"/>
              <a:defRPr/>
            </a:pPr>
            <a:r>
              <a:rPr lang="en-AU" altLang="en-US" dirty="0">
                <a:latin typeface="+mn-lt"/>
                <a:ea typeface="ヒラギノ角ゴ Pro W3" pitchFamily="-1" charset="-128"/>
                <a:cs typeface="Arial" panose="020B0604020202020204" pitchFamily="34" charset="0"/>
              </a:rPr>
              <a:t>apprenticeship or traineeship</a:t>
            </a:r>
          </a:p>
          <a:p>
            <a:pPr marL="651030" lvl="1" indent="-177554">
              <a:buFont typeface="Courier New" panose="02070309020205020404" pitchFamily="49" charset="0"/>
              <a:buChar char="o"/>
              <a:defRPr/>
            </a:pPr>
            <a:r>
              <a:rPr lang="en-AU" altLang="en-US" dirty="0">
                <a:latin typeface="+mn-lt"/>
                <a:ea typeface="ヒラギノ角ゴ Pro W3" pitchFamily="-1" charset="-128"/>
                <a:cs typeface="Arial" panose="020B0604020202020204" pitchFamily="34" charset="0"/>
              </a:rPr>
              <a:t>acceleration</a:t>
            </a:r>
          </a:p>
          <a:p>
            <a:pPr marL="651030" lvl="1" indent="-177554">
              <a:buFont typeface="Courier New" panose="02070309020205020404" pitchFamily="49" charset="0"/>
              <a:buChar char="o"/>
              <a:defRPr/>
            </a:pPr>
            <a:r>
              <a:rPr lang="en-AU" altLang="en-US" dirty="0">
                <a:latin typeface="+mn-lt"/>
                <a:ea typeface="ヒラギノ角ゴ Pro W3" pitchFamily="-1" charset="-128"/>
                <a:cs typeface="Arial" panose="020B0604020202020204" pitchFamily="34" charset="0"/>
              </a:rPr>
              <a:t>repeating</a:t>
            </a:r>
          </a:p>
          <a:p>
            <a:pPr>
              <a:defRPr/>
            </a:pPr>
            <a:r>
              <a:rPr lang="en-AU" dirty="0">
                <a:latin typeface="+mn-lt"/>
                <a:cs typeface="Arial" panose="020B0604020202020204" pitchFamily="34" charset="0"/>
              </a:rPr>
              <a:t>http://educationstandards.nsw.edu.au/wps/portal/nesa/11-12/hsc/subject-selection</a:t>
            </a:r>
          </a:p>
          <a:p>
            <a:pPr>
              <a:defRPr/>
            </a:pPr>
            <a:r>
              <a:rPr lang="en-AU" dirty="0">
                <a:latin typeface="+mn-lt"/>
                <a:cs typeface="Arial" panose="020B0604020202020204" pitchFamily="34" charset="0"/>
              </a:rPr>
              <a:t>https://ace.nesa.nsw.edu.au/ace-8036</a:t>
            </a:r>
          </a:p>
          <a:p>
            <a:endParaRPr lang="en-AU" dirty="0"/>
          </a:p>
        </p:txBody>
      </p:sp>
      <p:sp>
        <p:nvSpPr>
          <p:cNvPr id="4" name="Slide Number Placeholder 3"/>
          <p:cNvSpPr>
            <a:spLocks noGrp="1"/>
          </p:cNvSpPr>
          <p:nvPr>
            <p:ph type="sldNum" sz="quarter" idx="5"/>
          </p:nvPr>
        </p:nvSpPr>
        <p:spPr/>
        <p:txBody>
          <a:bodyPr/>
          <a:lstStyle/>
          <a:p>
            <a:fld id="{75DB7FB3-9F8F-4327-9A60-A115051BF72F}" type="slidenum">
              <a:rPr lang="en-GB" smtClean="0"/>
              <a:t>8</a:t>
            </a:fld>
            <a:endParaRPr lang="en-GB"/>
          </a:p>
        </p:txBody>
      </p:sp>
    </p:spTree>
    <p:extLst>
      <p:ext uri="{BB962C8B-B14F-4D97-AF65-F5344CB8AC3E}">
        <p14:creationId xmlns:p14="http://schemas.microsoft.com/office/powerpoint/2010/main" val="4176753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54" indent="-177554">
              <a:buFont typeface="Arial" panose="020B0604020202020204" pitchFamily="34" charset="0"/>
              <a:buChar char="•"/>
              <a:defRPr/>
            </a:pPr>
            <a:r>
              <a:rPr lang="en-AU" altLang="en-US" dirty="0">
                <a:latin typeface="+mn-lt"/>
                <a:ea typeface="ヒラギノ角ゴ Pro W3" pitchFamily="-1" charset="-128"/>
                <a:cs typeface="Arial" panose="020B0604020202020204" pitchFamily="34" charset="0"/>
              </a:rPr>
              <a:t>English is mandatory for the HSC. </a:t>
            </a:r>
          </a:p>
          <a:p>
            <a:pPr marL="177554" indent="-177554">
              <a:buFont typeface="Arial" panose="020B0604020202020204" pitchFamily="34" charset="0"/>
              <a:buChar char="•"/>
              <a:defRPr/>
            </a:pPr>
            <a:r>
              <a:rPr lang="en-AU" altLang="en-US" dirty="0">
                <a:latin typeface="+mn-lt"/>
                <a:ea typeface="ヒラギノ角ゴ Pro W3" pitchFamily="-1" charset="-128"/>
                <a:cs typeface="Arial" panose="020B0604020202020204" pitchFamily="34" charset="0"/>
              </a:rPr>
              <a:t>English Studies and Mathematics Standard 1 are Board Developed Courses with an</a:t>
            </a:r>
            <a:r>
              <a:rPr lang="en-AU" altLang="en-US" baseline="0" dirty="0">
                <a:latin typeface="+mn-lt"/>
                <a:ea typeface="ヒラギノ角ゴ Pro W3" pitchFamily="-1" charset="-128"/>
                <a:cs typeface="Arial" panose="020B0604020202020204" pitchFamily="34" charset="0"/>
              </a:rPr>
              <a:t> optional</a:t>
            </a:r>
            <a:r>
              <a:rPr lang="en-AU" altLang="en-US" dirty="0">
                <a:latin typeface="+mn-lt"/>
                <a:ea typeface="ヒラギノ角ゴ Pro W3" pitchFamily="-1" charset="-128"/>
                <a:cs typeface="Arial" panose="020B0604020202020204" pitchFamily="34" charset="0"/>
              </a:rPr>
              <a:t> HSC examination. Students who choose English Studies and/or Mathematics Standard 1, but</a:t>
            </a:r>
            <a:r>
              <a:rPr lang="en-AU" altLang="en-US" baseline="0" dirty="0">
                <a:latin typeface="+mn-lt"/>
                <a:ea typeface="ヒラギノ角ゴ Pro W3" pitchFamily="-1" charset="-128"/>
                <a:cs typeface="Arial" panose="020B0604020202020204" pitchFamily="34" charset="0"/>
              </a:rPr>
              <a:t> wish </a:t>
            </a:r>
            <a:r>
              <a:rPr lang="en-AU" altLang="en-US" dirty="0">
                <a:latin typeface="+mn-lt"/>
                <a:ea typeface="ヒラギノ角ゴ Pro W3" pitchFamily="-1" charset="-128"/>
                <a:cs typeface="Arial" panose="020B0604020202020204" pitchFamily="34" charset="0"/>
              </a:rPr>
              <a:t>to receive an ATAR,</a:t>
            </a:r>
            <a:r>
              <a:rPr lang="en-AU" altLang="en-US" baseline="0" dirty="0">
                <a:latin typeface="+mn-lt"/>
                <a:ea typeface="ヒラギノ角ゴ Pro W3" pitchFamily="-1" charset="-128"/>
                <a:cs typeface="Arial" panose="020B0604020202020204" pitchFamily="34" charset="0"/>
              </a:rPr>
              <a:t> must undertake the optional examination.</a:t>
            </a:r>
            <a:endParaRPr lang="en-AU" altLang="en-US" dirty="0">
              <a:latin typeface="+mn-lt"/>
              <a:ea typeface="ヒラギノ角ゴ Pro W3" pitchFamily="-1" charset="-128"/>
              <a:cs typeface="Arial" panose="020B0604020202020204" pitchFamily="34" charset="0"/>
            </a:endParaRPr>
          </a:p>
          <a:p>
            <a:pPr marL="177554" indent="-177554">
              <a:buFont typeface="Arial" panose="020B0604020202020204" pitchFamily="34" charset="0"/>
              <a:buChar char="•"/>
              <a:defRPr/>
            </a:pPr>
            <a:r>
              <a:rPr lang="en-AU" altLang="en-US" dirty="0">
                <a:latin typeface="+mn-lt"/>
                <a:ea typeface="ヒラギノ角ゴ Pro W3" pitchFamily="-1" charset="-128"/>
                <a:cs typeface="Arial" panose="020B0604020202020204" pitchFamily="34" charset="0"/>
              </a:rPr>
              <a:t>Extension courses are not separate subjects. E.g. Advanced English (2 units) + Extension 1 (1 unit) + Extension 2 (1 unit) = 4 units but only 1 subject.</a:t>
            </a:r>
            <a:r>
              <a:rPr lang="en-US" altLang="en-US" dirty="0">
                <a:latin typeface="+mn-lt"/>
                <a:ea typeface="ＭＳ Ｐゴシック" pitchFamily="34" charset="-128"/>
                <a:cs typeface="Arial" panose="020B0604020202020204" pitchFamily="34" charset="0"/>
              </a:rPr>
              <a:t> </a:t>
            </a:r>
          </a:p>
          <a:p>
            <a:pPr marL="177554" indent="-177554">
              <a:buFont typeface="Arial" panose="020B0604020202020204" pitchFamily="34" charset="0"/>
              <a:buChar char="•"/>
              <a:defRPr/>
            </a:pPr>
            <a:r>
              <a:rPr lang="en-US" altLang="en-US" dirty="0">
                <a:latin typeface="+mn-lt"/>
                <a:ea typeface="ＭＳ Ｐゴシック" pitchFamily="34" charset="-128"/>
                <a:cs typeface="Arial" panose="020B0604020202020204" pitchFamily="34" charset="0"/>
              </a:rPr>
              <a:t>At most, 6 units of courses in Science can be</a:t>
            </a:r>
            <a:r>
              <a:rPr lang="en-US" altLang="en-US" baseline="0" dirty="0">
                <a:latin typeface="+mn-lt"/>
                <a:ea typeface="ＭＳ Ｐゴシック" pitchFamily="34" charset="-128"/>
                <a:cs typeface="Arial" panose="020B0604020202020204" pitchFamily="34" charset="0"/>
              </a:rPr>
              <a:t> included in the pattern of study for Year 11. However, in Year 12, this increases to 7 units of Science, to allow for the study of Science Extension. </a:t>
            </a:r>
            <a:endParaRPr lang="en-US" altLang="en-US" dirty="0">
              <a:latin typeface="+mn-lt"/>
              <a:ea typeface="ＭＳ Ｐゴシック" pitchFamily="34" charset="-128"/>
              <a:cs typeface="Arial" panose="020B0604020202020204" pitchFamily="34" charset="0"/>
            </a:endParaRPr>
          </a:p>
          <a:p>
            <a:pPr>
              <a:buFont typeface="Arial" panose="020B0604020202020204" pitchFamily="34" charset="0"/>
              <a:buNone/>
              <a:defRPr/>
            </a:pPr>
            <a:endParaRPr lang="en-AU" altLang="en-US" dirty="0">
              <a:latin typeface="+mn-lt"/>
              <a:ea typeface="ヒラギノ角ゴ Pro W3" pitchFamily="-1" charset="-128"/>
              <a:cs typeface="Arial" panose="020B0604020202020204" pitchFamily="34" charset="0"/>
            </a:endParaRPr>
          </a:p>
          <a:p>
            <a:r>
              <a:rPr lang="en-AU" dirty="0">
                <a:latin typeface="+mn-lt"/>
                <a:cs typeface="Arial" panose="020B0604020202020204" pitchFamily="34" charset="0"/>
              </a:rPr>
              <a:t>https://ace.nesa.nsw.edu.au/ace-8005</a:t>
            </a:r>
          </a:p>
          <a:p>
            <a:endParaRPr lang="en-AU" dirty="0"/>
          </a:p>
        </p:txBody>
      </p:sp>
      <p:sp>
        <p:nvSpPr>
          <p:cNvPr id="4" name="Slide Number Placeholder 3"/>
          <p:cNvSpPr>
            <a:spLocks noGrp="1"/>
          </p:cNvSpPr>
          <p:nvPr>
            <p:ph type="sldNum" sz="quarter" idx="5"/>
          </p:nvPr>
        </p:nvSpPr>
        <p:spPr/>
        <p:txBody>
          <a:bodyPr/>
          <a:lstStyle/>
          <a:p>
            <a:fld id="{75DB7FB3-9F8F-4327-9A60-A115051BF72F}" type="slidenum">
              <a:rPr lang="en-GB" smtClean="0"/>
              <a:t>9</a:t>
            </a:fld>
            <a:endParaRPr lang="en-GB"/>
          </a:p>
        </p:txBody>
      </p:sp>
    </p:spTree>
    <p:extLst>
      <p:ext uri="{BB962C8B-B14F-4D97-AF65-F5344CB8AC3E}">
        <p14:creationId xmlns:p14="http://schemas.microsoft.com/office/powerpoint/2010/main" val="316951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https://www.educationstandards.nsw.edu.au/wps/portal/nesa/11-12/hsc/rules-and-processes</a:t>
            </a:r>
          </a:p>
          <a:p>
            <a:r>
              <a:rPr lang="en-AU" dirty="0"/>
              <a:t>https://ace.nesa.nsw.edu.au/ace-8019</a:t>
            </a:r>
          </a:p>
        </p:txBody>
      </p:sp>
      <p:sp>
        <p:nvSpPr>
          <p:cNvPr id="4" name="Slide Number Placeholder 3"/>
          <p:cNvSpPr>
            <a:spLocks noGrp="1"/>
          </p:cNvSpPr>
          <p:nvPr>
            <p:ph type="sldNum" sz="quarter" idx="10"/>
          </p:nvPr>
        </p:nvSpPr>
        <p:spPr/>
        <p:txBody>
          <a:bodyPr/>
          <a:lstStyle/>
          <a:p>
            <a:fld id="{76C6B1A5-5CA4-40BE-AFA8-AD815E1C4398}" type="slidenum">
              <a:rPr lang="en-AU" smtClean="0"/>
              <a:t>10</a:t>
            </a:fld>
            <a:endParaRPr lang="en-AU"/>
          </a:p>
        </p:txBody>
      </p:sp>
    </p:spTree>
    <p:extLst>
      <p:ext uri="{BB962C8B-B14F-4D97-AF65-F5344CB8AC3E}">
        <p14:creationId xmlns:p14="http://schemas.microsoft.com/office/powerpoint/2010/main" val="26617100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cs typeface="Arial" panose="020B0604020202020204" pitchFamily="34" charset="0"/>
              </a:rPr>
              <a:t>https://ace.nesa.nsw.edu.au/ace-8020</a:t>
            </a:r>
          </a:p>
          <a:p>
            <a:r>
              <a:rPr lang="en-US" sz="1200" dirty="0">
                <a:latin typeface="+mn-lt"/>
                <a:cs typeface="Arial" panose="020B0604020202020204" pitchFamily="34" charset="0"/>
              </a:rPr>
              <a:t>https://ace.nesa.nsw.edu.au/ace-8026</a:t>
            </a:r>
          </a:p>
          <a:p>
            <a:r>
              <a:rPr lang="en-US" sz="1200" dirty="0">
                <a:latin typeface="+mn-lt"/>
                <a:cs typeface="Arial" panose="020B0604020202020204" pitchFamily="34" charset="0"/>
              </a:rPr>
              <a:t>http://educationstandards.nsw.edu.au/wps/portal/nesa/11-12/hsc/rules-and-processes</a:t>
            </a:r>
          </a:p>
          <a:p>
            <a:endParaRPr lang="en-AU" dirty="0"/>
          </a:p>
        </p:txBody>
      </p:sp>
      <p:sp>
        <p:nvSpPr>
          <p:cNvPr id="4" name="Slide Number Placeholder 3"/>
          <p:cNvSpPr>
            <a:spLocks noGrp="1"/>
          </p:cNvSpPr>
          <p:nvPr>
            <p:ph type="sldNum" sz="quarter" idx="10"/>
          </p:nvPr>
        </p:nvSpPr>
        <p:spPr/>
        <p:txBody>
          <a:bodyPr/>
          <a:lstStyle/>
          <a:p>
            <a:fld id="{76C6B1A5-5CA4-40BE-AFA8-AD815E1C4398}" type="slidenum">
              <a:rPr lang="en-AU" smtClean="0"/>
              <a:t>11</a:t>
            </a:fld>
            <a:endParaRPr lang="en-AU"/>
          </a:p>
        </p:txBody>
      </p:sp>
    </p:spTree>
    <p:extLst>
      <p:ext uri="{BB962C8B-B14F-4D97-AF65-F5344CB8AC3E}">
        <p14:creationId xmlns:p14="http://schemas.microsoft.com/office/powerpoint/2010/main" val="12195054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5DB7FB3-9F8F-4327-9A60-A115051BF72F}" type="slidenum">
              <a:rPr lang="en-GB" smtClean="0"/>
              <a:t>13</a:t>
            </a:fld>
            <a:endParaRPr lang="en-GB"/>
          </a:p>
        </p:txBody>
      </p:sp>
    </p:spTree>
    <p:extLst>
      <p:ext uri="{BB962C8B-B14F-4D97-AF65-F5344CB8AC3E}">
        <p14:creationId xmlns:p14="http://schemas.microsoft.com/office/powerpoint/2010/main" val="3604894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Holding Slide">
    <p:spTree>
      <p:nvGrpSpPr>
        <p:cNvPr id="1" name=""/>
        <p:cNvGrpSpPr/>
        <p:nvPr/>
      </p:nvGrpSpPr>
      <p:grpSpPr>
        <a:xfrm>
          <a:off x="0" y="0"/>
          <a:ext cx="0" cy="0"/>
          <a:chOff x="0" y="0"/>
          <a:chExt cx="0" cy="0"/>
        </a:xfrm>
      </p:grpSpPr>
      <p:grpSp>
        <p:nvGrpSpPr>
          <p:cNvPr id="107" name="Group 106">
            <a:extLst>
              <a:ext uri="{FF2B5EF4-FFF2-40B4-BE49-F238E27FC236}">
                <a16:creationId xmlns:a16="http://schemas.microsoft.com/office/drawing/2014/main" id="{7E828B34-A004-5745-B268-3FF2AD81E97A}"/>
              </a:ext>
            </a:extLst>
          </p:cNvPr>
          <p:cNvGrpSpPr/>
          <p:nvPr userDrawn="1"/>
        </p:nvGrpSpPr>
        <p:grpSpPr>
          <a:xfrm>
            <a:off x="5426422" y="4075538"/>
            <a:ext cx="1321973" cy="137693"/>
            <a:chOff x="3981864" y="4075538"/>
            <a:chExt cx="1321973" cy="137693"/>
          </a:xfrm>
          <a:effectLst>
            <a:reflection endPos="0" dir="5400000" sy="-100000" algn="bl" rotWithShape="0"/>
          </a:effectLst>
        </p:grpSpPr>
        <p:sp>
          <p:nvSpPr>
            <p:cNvPr id="108" name="Freeform 22">
              <a:extLst>
                <a:ext uri="{FF2B5EF4-FFF2-40B4-BE49-F238E27FC236}">
                  <a16:creationId xmlns:a16="http://schemas.microsoft.com/office/drawing/2014/main" id="{6F7C7CA7-66E7-7F4B-AA52-D6E815B9D341}"/>
                </a:ext>
              </a:extLst>
            </p:cNvPr>
            <p:cNvSpPr>
              <a:spLocks/>
            </p:cNvSpPr>
            <p:nvPr/>
          </p:nvSpPr>
          <p:spPr bwMode="auto">
            <a:xfrm>
              <a:off x="3981864" y="4075538"/>
              <a:ext cx="124094" cy="137693"/>
            </a:xfrm>
            <a:custGeom>
              <a:avLst/>
              <a:gdLst>
                <a:gd name="T0" fmla="*/ 0 w 125"/>
                <a:gd name="T1" fmla="*/ 70 h 139"/>
                <a:gd name="T2" fmla="*/ 0 w 125"/>
                <a:gd name="T3" fmla="*/ 69 h 139"/>
                <a:gd name="T4" fmla="*/ 68 w 125"/>
                <a:gd name="T5" fmla="*/ 0 h 139"/>
                <a:gd name="T6" fmla="*/ 120 w 125"/>
                <a:gd name="T7" fmla="*/ 19 h 139"/>
                <a:gd name="T8" fmla="*/ 105 w 125"/>
                <a:gd name="T9" fmla="*/ 36 h 139"/>
                <a:gd name="T10" fmla="*/ 67 w 125"/>
                <a:gd name="T11" fmla="*/ 22 h 139"/>
                <a:gd name="T12" fmla="*/ 24 w 125"/>
                <a:gd name="T13" fmla="*/ 69 h 139"/>
                <a:gd name="T14" fmla="*/ 24 w 125"/>
                <a:gd name="T15" fmla="*/ 69 h 139"/>
                <a:gd name="T16" fmla="*/ 70 w 125"/>
                <a:gd name="T17" fmla="*/ 117 h 139"/>
                <a:gd name="T18" fmla="*/ 102 w 125"/>
                <a:gd name="T19" fmla="*/ 107 h 139"/>
                <a:gd name="T20" fmla="*/ 102 w 125"/>
                <a:gd name="T21" fmla="*/ 82 h 139"/>
                <a:gd name="T22" fmla="*/ 68 w 125"/>
                <a:gd name="T23" fmla="*/ 82 h 139"/>
                <a:gd name="T24" fmla="*/ 68 w 125"/>
                <a:gd name="T25" fmla="*/ 62 h 139"/>
                <a:gd name="T26" fmla="*/ 125 w 125"/>
                <a:gd name="T27" fmla="*/ 62 h 139"/>
                <a:gd name="T28" fmla="*/ 125 w 125"/>
                <a:gd name="T29" fmla="*/ 118 h 139"/>
                <a:gd name="T30" fmla="*/ 69 w 125"/>
                <a:gd name="T31" fmla="*/ 139 h 139"/>
                <a:gd name="T32" fmla="*/ 0 w 125"/>
                <a:gd name="T33" fmla="*/ 7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5" h="139">
                  <a:moveTo>
                    <a:pt x="0" y="70"/>
                  </a:moveTo>
                  <a:cubicBezTo>
                    <a:pt x="0" y="69"/>
                    <a:pt x="0" y="69"/>
                    <a:pt x="0" y="69"/>
                  </a:cubicBezTo>
                  <a:cubicBezTo>
                    <a:pt x="0" y="32"/>
                    <a:pt x="28" y="0"/>
                    <a:pt x="68" y="0"/>
                  </a:cubicBezTo>
                  <a:cubicBezTo>
                    <a:pt x="92" y="0"/>
                    <a:pt x="106" y="7"/>
                    <a:pt x="120" y="19"/>
                  </a:cubicBezTo>
                  <a:cubicBezTo>
                    <a:pt x="105" y="36"/>
                    <a:pt x="105" y="36"/>
                    <a:pt x="105" y="36"/>
                  </a:cubicBezTo>
                  <a:cubicBezTo>
                    <a:pt x="95" y="27"/>
                    <a:pt x="84" y="22"/>
                    <a:pt x="67" y="22"/>
                  </a:cubicBezTo>
                  <a:cubicBezTo>
                    <a:pt x="43" y="22"/>
                    <a:pt x="24" y="43"/>
                    <a:pt x="24" y="69"/>
                  </a:cubicBezTo>
                  <a:cubicBezTo>
                    <a:pt x="24" y="69"/>
                    <a:pt x="24" y="69"/>
                    <a:pt x="24" y="69"/>
                  </a:cubicBezTo>
                  <a:cubicBezTo>
                    <a:pt x="24" y="97"/>
                    <a:pt x="42" y="117"/>
                    <a:pt x="70" y="117"/>
                  </a:cubicBezTo>
                  <a:cubicBezTo>
                    <a:pt x="82" y="117"/>
                    <a:pt x="94" y="113"/>
                    <a:pt x="102" y="107"/>
                  </a:cubicBezTo>
                  <a:cubicBezTo>
                    <a:pt x="102" y="82"/>
                    <a:pt x="102" y="82"/>
                    <a:pt x="102" y="82"/>
                  </a:cubicBezTo>
                  <a:cubicBezTo>
                    <a:pt x="68" y="82"/>
                    <a:pt x="68" y="82"/>
                    <a:pt x="68" y="82"/>
                  </a:cubicBezTo>
                  <a:cubicBezTo>
                    <a:pt x="68" y="62"/>
                    <a:pt x="68" y="62"/>
                    <a:pt x="68" y="62"/>
                  </a:cubicBezTo>
                  <a:cubicBezTo>
                    <a:pt x="125" y="62"/>
                    <a:pt x="125" y="62"/>
                    <a:pt x="125" y="62"/>
                  </a:cubicBezTo>
                  <a:cubicBezTo>
                    <a:pt x="125" y="118"/>
                    <a:pt x="125" y="118"/>
                    <a:pt x="125" y="118"/>
                  </a:cubicBezTo>
                  <a:cubicBezTo>
                    <a:pt x="111" y="129"/>
                    <a:pt x="92" y="139"/>
                    <a:pt x="69" y="139"/>
                  </a:cubicBezTo>
                  <a:cubicBezTo>
                    <a:pt x="27" y="139"/>
                    <a:pt x="0" y="109"/>
                    <a:pt x="0" y="70"/>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0" name="Freeform 23">
              <a:extLst>
                <a:ext uri="{FF2B5EF4-FFF2-40B4-BE49-F238E27FC236}">
                  <a16:creationId xmlns:a16="http://schemas.microsoft.com/office/drawing/2014/main" id="{4B4D3777-EEF8-B84E-B85C-A16E3F249089}"/>
                </a:ext>
              </a:extLst>
            </p:cNvPr>
            <p:cNvSpPr>
              <a:spLocks noEditPoints="1"/>
            </p:cNvSpPr>
            <p:nvPr/>
          </p:nvSpPr>
          <p:spPr bwMode="auto">
            <a:xfrm>
              <a:off x="4119559" y="4075538"/>
              <a:ext cx="137693" cy="137693"/>
            </a:xfrm>
            <a:custGeom>
              <a:avLst/>
              <a:gdLst>
                <a:gd name="T0" fmla="*/ 115 w 139"/>
                <a:gd name="T1" fmla="*/ 70 h 139"/>
                <a:gd name="T2" fmla="*/ 115 w 139"/>
                <a:gd name="T3" fmla="*/ 69 h 139"/>
                <a:gd name="T4" fmla="*/ 69 w 139"/>
                <a:gd name="T5" fmla="*/ 22 h 139"/>
                <a:gd name="T6" fmla="*/ 24 w 139"/>
                <a:gd name="T7" fmla="*/ 69 h 139"/>
                <a:gd name="T8" fmla="*/ 24 w 139"/>
                <a:gd name="T9" fmla="*/ 69 h 139"/>
                <a:gd name="T10" fmla="*/ 70 w 139"/>
                <a:gd name="T11" fmla="*/ 117 h 139"/>
                <a:gd name="T12" fmla="*/ 115 w 139"/>
                <a:gd name="T13" fmla="*/ 70 h 139"/>
                <a:gd name="T14" fmla="*/ 0 w 139"/>
                <a:gd name="T15" fmla="*/ 70 h 139"/>
                <a:gd name="T16" fmla="*/ 0 w 139"/>
                <a:gd name="T17" fmla="*/ 69 h 139"/>
                <a:gd name="T18" fmla="*/ 70 w 139"/>
                <a:gd name="T19" fmla="*/ 0 h 139"/>
                <a:gd name="T20" fmla="*/ 139 w 139"/>
                <a:gd name="T21" fmla="*/ 69 h 139"/>
                <a:gd name="T22" fmla="*/ 139 w 139"/>
                <a:gd name="T23" fmla="*/ 69 h 139"/>
                <a:gd name="T24" fmla="*/ 69 w 139"/>
                <a:gd name="T25" fmla="*/ 139 h 139"/>
                <a:gd name="T26" fmla="*/ 0 w 139"/>
                <a:gd name="T27" fmla="*/ 7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 h="139">
                  <a:moveTo>
                    <a:pt x="115" y="70"/>
                  </a:moveTo>
                  <a:cubicBezTo>
                    <a:pt x="115" y="69"/>
                    <a:pt x="115" y="69"/>
                    <a:pt x="115" y="69"/>
                  </a:cubicBezTo>
                  <a:cubicBezTo>
                    <a:pt x="115" y="43"/>
                    <a:pt x="96" y="22"/>
                    <a:pt x="69" y="22"/>
                  </a:cubicBezTo>
                  <a:cubicBezTo>
                    <a:pt x="43" y="22"/>
                    <a:pt x="24" y="43"/>
                    <a:pt x="24" y="69"/>
                  </a:cubicBezTo>
                  <a:cubicBezTo>
                    <a:pt x="24" y="69"/>
                    <a:pt x="24" y="69"/>
                    <a:pt x="24" y="69"/>
                  </a:cubicBezTo>
                  <a:cubicBezTo>
                    <a:pt x="24" y="95"/>
                    <a:pt x="43" y="117"/>
                    <a:pt x="70" y="117"/>
                  </a:cubicBezTo>
                  <a:cubicBezTo>
                    <a:pt x="96" y="117"/>
                    <a:pt x="115" y="96"/>
                    <a:pt x="115" y="70"/>
                  </a:cubicBezTo>
                  <a:moveTo>
                    <a:pt x="0" y="70"/>
                  </a:moveTo>
                  <a:cubicBezTo>
                    <a:pt x="0" y="69"/>
                    <a:pt x="0" y="69"/>
                    <a:pt x="0" y="69"/>
                  </a:cubicBezTo>
                  <a:cubicBezTo>
                    <a:pt x="0" y="32"/>
                    <a:pt x="29" y="0"/>
                    <a:pt x="70" y="0"/>
                  </a:cubicBezTo>
                  <a:cubicBezTo>
                    <a:pt x="111" y="0"/>
                    <a:pt x="139" y="31"/>
                    <a:pt x="139" y="69"/>
                  </a:cubicBezTo>
                  <a:cubicBezTo>
                    <a:pt x="139" y="69"/>
                    <a:pt x="139" y="69"/>
                    <a:pt x="139" y="69"/>
                  </a:cubicBezTo>
                  <a:cubicBezTo>
                    <a:pt x="139" y="107"/>
                    <a:pt x="110" y="139"/>
                    <a:pt x="69" y="139"/>
                  </a:cubicBezTo>
                  <a:cubicBezTo>
                    <a:pt x="28" y="139"/>
                    <a:pt x="0" y="107"/>
                    <a:pt x="0" y="70"/>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1" name="Freeform 24">
              <a:extLst>
                <a:ext uri="{FF2B5EF4-FFF2-40B4-BE49-F238E27FC236}">
                  <a16:creationId xmlns:a16="http://schemas.microsoft.com/office/drawing/2014/main" id="{CAF61CEF-CE3C-8749-B086-CCF227581F4F}"/>
                </a:ext>
              </a:extLst>
            </p:cNvPr>
            <p:cNvSpPr>
              <a:spLocks/>
            </p:cNvSpPr>
            <p:nvPr/>
          </p:nvSpPr>
          <p:spPr bwMode="auto">
            <a:xfrm>
              <a:off x="4256116" y="4078369"/>
              <a:ext cx="129761" cy="133159"/>
            </a:xfrm>
            <a:custGeom>
              <a:avLst/>
              <a:gdLst>
                <a:gd name="T0" fmla="*/ 0 w 229"/>
                <a:gd name="T1" fmla="*/ 0 h 235"/>
                <a:gd name="T2" fmla="*/ 44 w 229"/>
                <a:gd name="T3" fmla="*/ 0 h 235"/>
                <a:gd name="T4" fmla="*/ 115 w 229"/>
                <a:gd name="T5" fmla="*/ 179 h 235"/>
                <a:gd name="T6" fmla="*/ 185 w 229"/>
                <a:gd name="T7" fmla="*/ 0 h 235"/>
                <a:gd name="T8" fmla="*/ 229 w 229"/>
                <a:gd name="T9" fmla="*/ 0 h 235"/>
                <a:gd name="T10" fmla="*/ 133 w 229"/>
                <a:gd name="T11" fmla="*/ 235 h 235"/>
                <a:gd name="T12" fmla="*/ 96 w 229"/>
                <a:gd name="T13" fmla="*/ 235 h 235"/>
                <a:gd name="T14" fmla="*/ 0 w 229"/>
                <a:gd name="T15" fmla="*/ 0 h 2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 h="235">
                  <a:moveTo>
                    <a:pt x="0" y="0"/>
                  </a:moveTo>
                  <a:lnTo>
                    <a:pt x="44" y="0"/>
                  </a:lnTo>
                  <a:lnTo>
                    <a:pt x="115" y="179"/>
                  </a:lnTo>
                  <a:lnTo>
                    <a:pt x="185" y="0"/>
                  </a:lnTo>
                  <a:lnTo>
                    <a:pt x="229" y="0"/>
                  </a:lnTo>
                  <a:lnTo>
                    <a:pt x="133" y="235"/>
                  </a:lnTo>
                  <a:lnTo>
                    <a:pt x="96" y="235"/>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2" name="Freeform 25">
              <a:extLst>
                <a:ext uri="{FF2B5EF4-FFF2-40B4-BE49-F238E27FC236}">
                  <a16:creationId xmlns:a16="http://schemas.microsoft.com/office/drawing/2014/main" id="{B0B5E16A-EFC4-6A4B-A716-9AEA2F4782D5}"/>
                </a:ext>
              </a:extLst>
            </p:cNvPr>
            <p:cNvSpPr>
              <a:spLocks/>
            </p:cNvSpPr>
            <p:nvPr/>
          </p:nvSpPr>
          <p:spPr bwMode="auto">
            <a:xfrm>
              <a:off x="4401746" y="4078369"/>
              <a:ext cx="98595" cy="132029"/>
            </a:xfrm>
            <a:custGeom>
              <a:avLst/>
              <a:gdLst>
                <a:gd name="T0" fmla="*/ 0 w 174"/>
                <a:gd name="T1" fmla="*/ 0 h 233"/>
                <a:gd name="T2" fmla="*/ 173 w 174"/>
                <a:gd name="T3" fmla="*/ 0 h 233"/>
                <a:gd name="T4" fmla="*/ 173 w 174"/>
                <a:gd name="T5" fmla="*/ 37 h 233"/>
                <a:gd name="T6" fmla="*/ 40 w 174"/>
                <a:gd name="T7" fmla="*/ 37 h 233"/>
                <a:gd name="T8" fmla="*/ 40 w 174"/>
                <a:gd name="T9" fmla="*/ 96 h 233"/>
                <a:gd name="T10" fmla="*/ 157 w 174"/>
                <a:gd name="T11" fmla="*/ 96 h 233"/>
                <a:gd name="T12" fmla="*/ 157 w 174"/>
                <a:gd name="T13" fmla="*/ 133 h 233"/>
                <a:gd name="T14" fmla="*/ 40 w 174"/>
                <a:gd name="T15" fmla="*/ 133 h 233"/>
                <a:gd name="T16" fmla="*/ 40 w 174"/>
                <a:gd name="T17" fmla="*/ 196 h 233"/>
                <a:gd name="T18" fmla="*/ 174 w 174"/>
                <a:gd name="T19" fmla="*/ 196 h 233"/>
                <a:gd name="T20" fmla="*/ 174 w 174"/>
                <a:gd name="T21" fmla="*/ 233 h 233"/>
                <a:gd name="T22" fmla="*/ 0 w 174"/>
                <a:gd name="T23" fmla="*/ 233 h 233"/>
                <a:gd name="T24" fmla="*/ 0 w 174"/>
                <a:gd name="T25"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4" h="233">
                  <a:moveTo>
                    <a:pt x="0" y="0"/>
                  </a:moveTo>
                  <a:lnTo>
                    <a:pt x="173" y="0"/>
                  </a:lnTo>
                  <a:lnTo>
                    <a:pt x="173" y="37"/>
                  </a:lnTo>
                  <a:lnTo>
                    <a:pt x="40" y="37"/>
                  </a:lnTo>
                  <a:lnTo>
                    <a:pt x="40" y="96"/>
                  </a:lnTo>
                  <a:lnTo>
                    <a:pt x="157" y="96"/>
                  </a:lnTo>
                  <a:lnTo>
                    <a:pt x="157" y="133"/>
                  </a:lnTo>
                  <a:lnTo>
                    <a:pt x="40" y="133"/>
                  </a:lnTo>
                  <a:lnTo>
                    <a:pt x="40" y="196"/>
                  </a:lnTo>
                  <a:lnTo>
                    <a:pt x="174" y="196"/>
                  </a:lnTo>
                  <a:lnTo>
                    <a:pt x="174" y="233"/>
                  </a:lnTo>
                  <a:lnTo>
                    <a:pt x="0" y="233"/>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3" name="Freeform 26">
              <a:extLst>
                <a:ext uri="{FF2B5EF4-FFF2-40B4-BE49-F238E27FC236}">
                  <a16:creationId xmlns:a16="http://schemas.microsoft.com/office/drawing/2014/main" id="{04A08AC9-F30D-6444-881F-8A3E2B9AE430}"/>
                </a:ext>
              </a:extLst>
            </p:cNvPr>
            <p:cNvSpPr>
              <a:spLocks noEditPoints="1"/>
            </p:cNvSpPr>
            <p:nvPr/>
          </p:nvSpPr>
          <p:spPr bwMode="auto">
            <a:xfrm>
              <a:off x="4523572" y="4078369"/>
              <a:ext cx="111628" cy="132029"/>
            </a:xfrm>
            <a:custGeom>
              <a:avLst/>
              <a:gdLst>
                <a:gd name="T0" fmla="*/ 57 w 113"/>
                <a:gd name="T1" fmla="*/ 66 h 133"/>
                <a:gd name="T2" fmla="*/ 85 w 113"/>
                <a:gd name="T3" fmla="*/ 44 h 133"/>
                <a:gd name="T4" fmla="*/ 85 w 113"/>
                <a:gd name="T5" fmla="*/ 43 h 133"/>
                <a:gd name="T6" fmla="*/ 57 w 113"/>
                <a:gd name="T7" fmla="*/ 21 h 133"/>
                <a:gd name="T8" fmla="*/ 23 w 113"/>
                <a:gd name="T9" fmla="*/ 21 h 133"/>
                <a:gd name="T10" fmla="*/ 23 w 113"/>
                <a:gd name="T11" fmla="*/ 66 h 133"/>
                <a:gd name="T12" fmla="*/ 57 w 113"/>
                <a:gd name="T13" fmla="*/ 66 h 133"/>
                <a:gd name="T14" fmla="*/ 0 w 113"/>
                <a:gd name="T15" fmla="*/ 0 h 133"/>
                <a:gd name="T16" fmla="*/ 59 w 113"/>
                <a:gd name="T17" fmla="*/ 0 h 133"/>
                <a:gd name="T18" fmla="*/ 98 w 113"/>
                <a:gd name="T19" fmla="*/ 13 h 133"/>
                <a:gd name="T20" fmla="*/ 109 w 113"/>
                <a:gd name="T21" fmla="*/ 42 h 133"/>
                <a:gd name="T22" fmla="*/ 109 w 113"/>
                <a:gd name="T23" fmla="*/ 42 h 133"/>
                <a:gd name="T24" fmla="*/ 77 w 113"/>
                <a:gd name="T25" fmla="*/ 83 h 133"/>
                <a:gd name="T26" fmla="*/ 113 w 113"/>
                <a:gd name="T27" fmla="*/ 133 h 133"/>
                <a:gd name="T28" fmla="*/ 85 w 113"/>
                <a:gd name="T29" fmla="*/ 133 h 133"/>
                <a:gd name="T30" fmla="*/ 52 w 113"/>
                <a:gd name="T31" fmla="*/ 87 h 133"/>
                <a:gd name="T32" fmla="*/ 23 w 113"/>
                <a:gd name="T33" fmla="*/ 87 h 133"/>
                <a:gd name="T34" fmla="*/ 23 w 113"/>
                <a:gd name="T35" fmla="*/ 133 h 133"/>
                <a:gd name="T36" fmla="*/ 0 w 113"/>
                <a:gd name="T37" fmla="*/ 133 h 133"/>
                <a:gd name="T38" fmla="*/ 0 w 113"/>
                <a:gd name="T3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33">
                  <a:moveTo>
                    <a:pt x="57" y="66"/>
                  </a:moveTo>
                  <a:cubicBezTo>
                    <a:pt x="74" y="66"/>
                    <a:pt x="85" y="57"/>
                    <a:pt x="85" y="44"/>
                  </a:cubicBezTo>
                  <a:cubicBezTo>
                    <a:pt x="85" y="43"/>
                    <a:pt x="85" y="43"/>
                    <a:pt x="85" y="43"/>
                  </a:cubicBezTo>
                  <a:cubicBezTo>
                    <a:pt x="85" y="29"/>
                    <a:pt x="74" y="21"/>
                    <a:pt x="57" y="21"/>
                  </a:cubicBezTo>
                  <a:cubicBezTo>
                    <a:pt x="23" y="21"/>
                    <a:pt x="23" y="21"/>
                    <a:pt x="23" y="21"/>
                  </a:cubicBezTo>
                  <a:cubicBezTo>
                    <a:pt x="23" y="66"/>
                    <a:pt x="23" y="66"/>
                    <a:pt x="23" y="66"/>
                  </a:cubicBezTo>
                  <a:lnTo>
                    <a:pt x="57" y="66"/>
                  </a:lnTo>
                  <a:close/>
                  <a:moveTo>
                    <a:pt x="0" y="0"/>
                  </a:moveTo>
                  <a:cubicBezTo>
                    <a:pt x="59" y="0"/>
                    <a:pt x="59" y="0"/>
                    <a:pt x="59" y="0"/>
                  </a:cubicBezTo>
                  <a:cubicBezTo>
                    <a:pt x="76" y="0"/>
                    <a:pt x="89" y="5"/>
                    <a:pt x="98" y="13"/>
                  </a:cubicBezTo>
                  <a:cubicBezTo>
                    <a:pt x="105" y="20"/>
                    <a:pt x="109" y="30"/>
                    <a:pt x="109" y="42"/>
                  </a:cubicBezTo>
                  <a:cubicBezTo>
                    <a:pt x="109" y="42"/>
                    <a:pt x="109" y="42"/>
                    <a:pt x="109" y="42"/>
                  </a:cubicBezTo>
                  <a:cubicBezTo>
                    <a:pt x="109" y="64"/>
                    <a:pt x="95" y="77"/>
                    <a:pt x="77" y="83"/>
                  </a:cubicBezTo>
                  <a:cubicBezTo>
                    <a:pt x="113" y="133"/>
                    <a:pt x="113" y="133"/>
                    <a:pt x="113" y="133"/>
                  </a:cubicBezTo>
                  <a:cubicBezTo>
                    <a:pt x="85" y="133"/>
                    <a:pt x="85" y="133"/>
                    <a:pt x="85" y="133"/>
                  </a:cubicBezTo>
                  <a:cubicBezTo>
                    <a:pt x="52" y="87"/>
                    <a:pt x="52" y="87"/>
                    <a:pt x="52" y="87"/>
                  </a:cubicBezTo>
                  <a:cubicBezTo>
                    <a:pt x="23" y="87"/>
                    <a:pt x="23" y="87"/>
                    <a:pt x="23" y="87"/>
                  </a:cubicBezTo>
                  <a:cubicBezTo>
                    <a:pt x="23" y="133"/>
                    <a:pt x="23" y="133"/>
                    <a:pt x="23" y="133"/>
                  </a:cubicBezTo>
                  <a:cubicBezTo>
                    <a:pt x="0" y="133"/>
                    <a:pt x="0" y="133"/>
                    <a:pt x="0" y="133"/>
                  </a:cubicBez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4" name="Freeform 27">
              <a:extLst>
                <a:ext uri="{FF2B5EF4-FFF2-40B4-BE49-F238E27FC236}">
                  <a16:creationId xmlns:a16="http://schemas.microsoft.com/office/drawing/2014/main" id="{1D109B4E-5555-5744-A62F-036199B14AEA}"/>
                </a:ext>
              </a:extLst>
            </p:cNvPr>
            <p:cNvSpPr>
              <a:spLocks/>
            </p:cNvSpPr>
            <p:nvPr/>
          </p:nvSpPr>
          <p:spPr bwMode="auto">
            <a:xfrm>
              <a:off x="4651067" y="4078369"/>
              <a:ext cx="115594" cy="132029"/>
            </a:xfrm>
            <a:custGeom>
              <a:avLst/>
              <a:gdLst>
                <a:gd name="T0" fmla="*/ 0 w 204"/>
                <a:gd name="T1" fmla="*/ 0 h 233"/>
                <a:gd name="T2" fmla="*/ 38 w 204"/>
                <a:gd name="T3" fmla="*/ 0 h 233"/>
                <a:gd name="T4" fmla="*/ 162 w 204"/>
                <a:gd name="T5" fmla="*/ 161 h 233"/>
                <a:gd name="T6" fmla="*/ 162 w 204"/>
                <a:gd name="T7" fmla="*/ 0 h 233"/>
                <a:gd name="T8" fmla="*/ 204 w 204"/>
                <a:gd name="T9" fmla="*/ 0 h 233"/>
                <a:gd name="T10" fmla="*/ 204 w 204"/>
                <a:gd name="T11" fmla="*/ 233 h 233"/>
                <a:gd name="T12" fmla="*/ 169 w 204"/>
                <a:gd name="T13" fmla="*/ 233 h 233"/>
                <a:gd name="T14" fmla="*/ 40 w 204"/>
                <a:gd name="T15" fmla="*/ 67 h 233"/>
                <a:gd name="T16" fmla="*/ 40 w 204"/>
                <a:gd name="T17" fmla="*/ 233 h 233"/>
                <a:gd name="T18" fmla="*/ 0 w 204"/>
                <a:gd name="T19" fmla="*/ 233 h 233"/>
                <a:gd name="T20" fmla="*/ 0 w 204"/>
                <a:gd name="T21"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 h="233">
                  <a:moveTo>
                    <a:pt x="0" y="0"/>
                  </a:moveTo>
                  <a:lnTo>
                    <a:pt x="38" y="0"/>
                  </a:lnTo>
                  <a:lnTo>
                    <a:pt x="162" y="161"/>
                  </a:lnTo>
                  <a:lnTo>
                    <a:pt x="162" y="0"/>
                  </a:lnTo>
                  <a:lnTo>
                    <a:pt x="204" y="0"/>
                  </a:lnTo>
                  <a:lnTo>
                    <a:pt x="204" y="233"/>
                  </a:lnTo>
                  <a:lnTo>
                    <a:pt x="169" y="233"/>
                  </a:lnTo>
                  <a:lnTo>
                    <a:pt x="40" y="67"/>
                  </a:lnTo>
                  <a:lnTo>
                    <a:pt x="40" y="233"/>
                  </a:lnTo>
                  <a:lnTo>
                    <a:pt x="0" y="233"/>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5" name="Freeform 28">
              <a:extLst>
                <a:ext uri="{FF2B5EF4-FFF2-40B4-BE49-F238E27FC236}">
                  <a16:creationId xmlns:a16="http://schemas.microsoft.com/office/drawing/2014/main" id="{3E47AD5D-C255-A049-B3DE-2282F80A1050}"/>
                </a:ext>
              </a:extLst>
            </p:cNvPr>
            <p:cNvSpPr>
              <a:spLocks/>
            </p:cNvSpPr>
            <p:nvPr/>
          </p:nvSpPr>
          <p:spPr bwMode="auto">
            <a:xfrm>
              <a:off x="4789325" y="4078369"/>
              <a:ext cx="130893" cy="132029"/>
            </a:xfrm>
            <a:custGeom>
              <a:avLst/>
              <a:gdLst>
                <a:gd name="T0" fmla="*/ 0 w 231"/>
                <a:gd name="T1" fmla="*/ 0 h 233"/>
                <a:gd name="T2" fmla="*/ 44 w 231"/>
                <a:gd name="T3" fmla="*/ 0 h 233"/>
                <a:gd name="T4" fmla="*/ 115 w 231"/>
                <a:gd name="T5" fmla="*/ 110 h 233"/>
                <a:gd name="T6" fmla="*/ 187 w 231"/>
                <a:gd name="T7" fmla="*/ 0 h 233"/>
                <a:gd name="T8" fmla="*/ 231 w 231"/>
                <a:gd name="T9" fmla="*/ 0 h 233"/>
                <a:gd name="T10" fmla="*/ 231 w 231"/>
                <a:gd name="T11" fmla="*/ 233 h 233"/>
                <a:gd name="T12" fmla="*/ 189 w 231"/>
                <a:gd name="T13" fmla="*/ 233 h 233"/>
                <a:gd name="T14" fmla="*/ 189 w 231"/>
                <a:gd name="T15" fmla="*/ 65 h 233"/>
                <a:gd name="T16" fmla="*/ 115 w 231"/>
                <a:gd name="T17" fmla="*/ 175 h 233"/>
                <a:gd name="T18" fmla="*/ 114 w 231"/>
                <a:gd name="T19" fmla="*/ 175 h 233"/>
                <a:gd name="T20" fmla="*/ 40 w 231"/>
                <a:gd name="T21" fmla="*/ 67 h 233"/>
                <a:gd name="T22" fmla="*/ 40 w 231"/>
                <a:gd name="T23" fmla="*/ 233 h 233"/>
                <a:gd name="T24" fmla="*/ 0 w 231"/>
                <a:gd name="T25" fmla="*/ 233 h 233"/>
                <a:gd name="T26" fmla="*/ 0 w 231"/>
                <a:gd name="T27"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1" h="233">
                  <a:moveTo>
                    <a:pt x="0" y="0"/>
                  </a:moveTo>
                  <a:lnTo>
                    <a:pt x="44" y="0"/>
                  </a:lnTo>
                  <a:lnTo>
                    <a:pt x="115" y="110"/>
                  </a:lnTo>
                  <a:lnTo>
                    <a:pt x="187" y="0"/>
                  </a:lnTo>
                  <a:lnTo>
                    <a:pt x="231" y="0"/>
                  </a:lnTo>
                  <a:lnTo>
                    <a:pt x="231" y="233"/>
                  </a:lnTo>
                  <a:lnTo>
                    <a:pt x="189" y="233"/>
                  </a:lnTo>
                  <a:lnTo>
                    <a:pt x="189" y="65"/>
                  </a:lnTo>
                  <a:lnTo>
                    <a:pt x="115" y="175"/>
                  </a:lnTo>
                  <a:lnTo>
                    <a:pt x="114" y="175"/>
                  </a:lnTo>
                  <a:lnTo>
                    <a:pt x="40" y="67"/>
                  </a:lnTo>
                  <a:lnTo>
                    <a:pt x="40" y="233"/>
                  </a:lnTo>
                  <a:lnTo>
                    <a:pt x="0" y="233"/>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6" name="Freeform 29">
              <a:extLst>
                <a:ext uri="{FF2B5EF4-FFF2-40B4-BE49-F238E27FC236}">
                  <a16:creationId xmlns:a16="http://schemas.microsoft.com/office/drawing/2014/main" id="{33F319D9-EB38-C04B-9B8C-45B4405B1960}"/>
                </a:ext>
              </a:extLst>
            </p:cNvPr>
            <p:cNvSpPr>
              <a:spLocks/>
            </p:cNvSpPr>
            <p:nvPr/>
          </p:nvSpPr>
          <p:spPr bwMode="auto">
            <a:xfrm>
              <a:off x="4941752" y="4078369"/>
              <a:ext cx="99162" cy="132029"/>
            </a:xfrm>
            <a:custGeom>
              <a:avLst/>
              <a:gdLst>
                <a:gd name="T0" fmla="*/ 0 w 175"/>
                <a:gd name="T1" fmla="*/ 0 h 233"/>
                <a:gd name="T2" fmla="*/ 173 w 175"/>
                <a:gd name="T3" fmla="*/ 0 h 233"/>
                <a:gd name="T4" fmla="*/ 173 w 175"/>
                <a:gd name="T5" fmla="*/ 37 h 233"/>
                <a:gd name="T6" fmla="*/ 40 w 175"/>
                <a:gd name="T7" fmla="*/ 37 h 233"/>
                <a:gd name="T8" fmla="*/ 40 w 175"/>
                <a:gd name="T9" fmla="*/ 96 h 233"/>
                <a:gd name="T10" fmla="*/ 157 w 175"/>
                <a:gd name="T11" fmla="*/ 96 h 233"/>
                <a:gd name="T12" fmla="*/ 157 w 175"/>
                <a:gd name="T13" fmla="*/ 133 h 233"/>
                <a:gd name="T14" fmla="*/ 40 w 175"/>
                <a:gd name="T15" fmla="*/ 133 h 233"/>
                <a:gd name="T16" fmla="*/ 40 w 175"/>
                <a:gd name="T17" fmla="*/ 196 h 233"/>
                <a:gd name="T18" fmla="*/ 175 w 175"/>
                <a:gd name="T19" fmla="*/ 196 h 233"/>
                <a:gd name="T20" fmla="*/ 175 w 175"/>
                <a:gd name="T21" fmla="*/ 233 h 233"/>
                <a:gd name="T22" fmla="*/ 0 w 175"/>
                <a:gd name="T23" fmla="*/ 233 h 233"/>
                <a:gd name="T24" fmla="*/ 0 w 175"/>
                <a:gd name="T25"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233">
                  <a:moveTo>
                    <a:pt x="0" y="0"/>
                  </a:moveTo>
                  <a:lnTo>
                    <a:pt x="173" y="0"/>
                  </a:lnTo>
                  <a:lnTo>
                    <a:pt x="173" y="37"/>
                  </a:lnTo>
                  <a:lnTo>
                    <a:pt x="40" y="37"/>
                  </a:lnTo>
                  <a:lnTo>
                    <a:pt x="40" y="96"/>
                  </a:lnTo>
                  <a:lnTo>
                    <a:pt x="157" y="96"/>
                  </a:lnTo>
                  <a:lnTo>
                    <a:pt x="157" y="133"/>
                  </a:lnTo>
                  <a:lnTo>
                    <a:pt x="40" y="133"/>
                  </a:lnTo>
                  <a:lnTo>
                    <a:pt x="40" y="196"/>
                  </a:lnTo>
                  <a:lnTo>
                    <a:pt x="175" y="196"/>
                  </a:lnTo>
                  <a:lnTo>
                    <a:pt x="175" y="233"/>
                  </a:lnTo>
                  <a:lnTo>
                    <a:pt x="0" y="233"/>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7" name="Freeform 30">
              <a:extLst>
                <a:ext uri="{FF2B5EF4-FFF2-40B4-BE49-F238E27FC236}">
                  <a16:creationId xmlns:a16="http://schemas.microsoft.com/office/drawing/2014/main" id="{60817A10-46F0-A749-8BE6-8F26A46FC9BF}"/>
                </a:ext>
              </a:extLst>
            </p:cNvPr>
            <p:cNvSpPr>
              <a:spLocks/>
            </p:cNvSpPr>
            <p:nvPr/>
          </p:nvSpPr>
          <p:spPr bwMode="auto">
            <a:xfrm>
              <a:off x="5063581" y="4078369"/>
              <a:ext cx="115027" cy="132029"/>
            </a:xfrm>
            <a:custGeom>
              <a:avLst/>
              <a:gdLst>
                <a:gd name="T0" fmla="*/ 0 w 203"/>
                <a:gd name="T1" fmla="*/ 0 h 233"/>
                <a:gd name="T2" fmla="*/ 38 w 203"/>
                <a:gd name="T3" fmla="*/ 0 h 233"/>
                <a:gd name="T4" fmla="*/ 162 w 203"/>
                <a:gd name="T5" fmla="*/ 161 h 233"/>
                <a:gd name="T6" fmla="*/ 162 w 203"/>
                <a:gd name="T7" fmla="*/ 0 h 233"/>
                <a:gd name="T8" fmla="*/ 203 w 203"/>
                <a:gd name="T9" fmla="*/ 0 h 233"/>
                <a:gd name="T10" fmla="*/ 203 w 203"/>
                <a:gd name="T11" fmla="*/ 233 h 233"/>
                <a:gd name="T12" fmla="*/ 169 w 203"/>
                <a:gd name="T13" fmla="*/ 233 h 233"/>
                <a:gd name="T14" fmla="*/ 40 w 203"/>
                <a:gd name="T15" fmla="*/ 67 h 233"/>
                <a:gd name="T16" fmla="*/ 40 w 203"/>
                <a:gd name="T17" fmla="*/ 233 h 233"/>
                <a:gd name="T18" fmla="*/ 0 w 203"/>
                <a:gd name="T19" fmla="*/ 233 h 233"/>
                <a:gd name="T20" fmla="*/ 0 w 203"/>
                <a:gd name="T21"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233">
                  <a:moveTo>
                    <a:pt x="0" y="0"/>
                  </a:moveTo>
                  <a:lnTo>
                    <a:pt x="38" y="0"/>
                  </a:lnTo>
                  <a:lnTo>
                    <a:pt x="162" y="161"/>
                  </a:lnTo>
                  <a:lnTo>
                    <a:pt x="162" y="0"/>
                  </a:lnTo>
                  <a:lnTo>
                    <a:pt x="203" y="0"/>
                  </a:lnTo>
                  <a:lnTo>
                    <a:pt x="203" y="233"/>
                  </a:lnTo>
                  <a:lnTo>
                    <a:pt x="169" y="233"/>
                  </a:lnTo>
                  <a:lnTo>
                    <a:pt x="40" y="67"/>
                  </a:lnTo>
                  <a:lnTo>
                    <a:pt x="40" y="233"/>
                  </a:lnTo>
                  <a:lnTo>
                    <a:pt x="0" y="233"/>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8" name="Freeform 31">
              <a:extLst>
                <a:ext uri="{FF2B5EF4-FFF2-40B4-BE49-F238E27FC236}">
                  <a16:creationId xmlns:a16="http://schemas.microsoft.com/office/drawing/2014/main" id="{08ADF693-AE1A-FA42-94F6-925625DACA12}"/>
                </a:ext>
              </a:extLst>
            </p:cNvPr>
            <p:cNvSpPr>
              <a:spLocks/>
            </p:cNvSpPr>
            <p:nvPr/>
          </p:nvSpPr>
          <p:spPr bwMode="auto">
            <a:xfrm>
              <a:off x="5197310" y="4078369"/>
              <a:ext cx="106527" cy="132029"/>
            </a:xfrm>
            <a:custGeom>
              <a:avLst/>
              <a:gdLst>
                <a:gd name="T0" fmla="*/ 73 w 188"/>
                <a:gd name="T1" fmla="*/ 37 h 233"/>
                <a:gd name="T2" fmla="*/ 0 w 188"/>
                <a:gd name="T3" fmla="*/ 37 h 233"/>
                <a:gd name="T4" fmla="*/ 0 w 188"/>
                <a:gd name="T5" fmla="*/ 0 h 233"/>
                <a:gd name="T6" fmla="*/ 188 w 188"/>
                <a:gd name="T7" fmla="*/ 0 h 233"/>
                <a:gd name="T8" fmla="*/ 188 w 188"/>
                <a:gd name="T9" fmla="*/ 37 h 233"/>
                <a:gd name="T10" fmla="*/ 115 w 188"/>
                <a:gd name="T11" fmla="*/ 37 h 233"/>
                <a:gd name="T12" fmla="*/ 115 w 188"/>
                <a:gd name="T13" fmla="*/ 233 h 233"/>
                <a:gd name="T14" fmla="*/ 73 w 188"/>
                <a:gd name="T15" fmla="*/ 233 h 233"/>
                <a:gd name="T16" fmla="*/ 73 w 188"/>
                <a:gd name="T17" fmla="*/ 37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233">
                  <a:moveTo>
                    <a:pt x="73" y="37"/>
                  </a:moveTo>
                  <a:lnTo>
                    <a:pt x="0" y="37"/>
                  </a:lnTo>
                  <a:lnTo>
                    <a:pt x="0" y="0"/>
                  </a:lnTo>
                  <a:lnTo>
                    <a:pt x="188" y="0"/>
                  </a:lnTo>
                  <a:lnTo>
                    <a:pt x="188" y="37"/>
                  </a:lnTo>
                  <a:lnTo>
                    <a:pt x="115" y="37"/>
                  </a:lnTo>
                  <a:lnTo>
                    <a:pt x="115" y="233"/>
                  </a:lnTo>
                  <a:lnTo>
                    <a:pt x="73" y="233"/>
                  </a:lnTo>
                  <a:lnTo>
                    <a:pt x="73" y="37"/>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grpSp>
      <p:grpSp>
        <p:nvGrpSpPr>
          <p:cNvPr id="119" name="Group 118">
            <a:extLst>
              <a:ext uri="{FF2B5EF4-FFF2-40B4-BE49-F238E27FC236}">
                <a16:creationId xmlns:a16="http://schemas.microsoft.com/office/drawing/2014/main" id="{D8FBFE7C-AE93-9145-BDAC-94FB5E50C62B}"/>
              </a:ext>
            </a:extLst>
          </p:cNvPr>
          <p:cNvGrpSpPr/>
          <p:nvPr userDrawn="1"/>
        </p:nvGrpSpPr>
        <p:grpSpPr>
          <a:xfrm>
            <a:off x="5436622" y="3577459"/>
            <a:ext cx="1348605" cy="446513"/>
            <a:chOff x="3992064" y="3577459"/>
            <a:chExt cx="1348605" cy="446513"/>
          </a:xfrm>
          <a:effectLst>
            <a:reflection endPos="0" dir="5400000" sy="-100000" algn="bl" rotWithShape="0"/>
          </a:effectLst>
        </p:grpSpPr>
        <p:sp>
          <p:nvSpPr>
            <p:cNvPr id="120" name="Freeform 21">
              <a:extLst>
                <a:ext uri="{FF2B5EF4-FFF2-40B4-BE49-F238E27FC236}">
                  <a16:creationId xmlns:a16="http://schemas.microsoft.com/office/drawing/2014/main" id="{EE710DF6-96B5-FF4F-85E0-C7216A15C455}"/>
                </a:ext>
              </a:extLst>
            </p:cNvPr>
            <p:cNvSpPr>
              <a:spLocks noEditPoints="1"/>
            </p:cNvSpPr>
            <p:nvPr/>
          </p:nvSpPr>
          <p:spPr bwMode="auto">
            <a:xfrm>
              <a:off x="3992064" y="3585959"/>
              <a:ext cx="1348605" cy="428380"/>
            </a:xfrm>
            <a:custGeom>
              <a:avLst/>
              <a:gdLst>
                <a:gd name="T0" fmla="*/ 2205 w 2380"/>
                <a:gd name="T1" fmla="*/ 0 h 756"/>
                <a:gd name="T2" fmla="*/ 2094 w 2380"/>
                <a:gd name="T3" fmla="*/ 483 h 756"/>
                <a:gd name="T4" fmla="*/ 1977 w 2380"/>
                <a:gd name="T5" fmla="*/ 0 h 756"/>
                <a:gd name="T6" fmla="*/ 1814 w 2380"/>
                <a:gd name="T7" fmla="*/ 0 h 756"/>
                <a:gd name="T8" fmla="*/ 1694 w 2380"/>
                <a:gd name="T9" fmla="*/ 478 h 756"/>
                <a:gd name="T10" fmla="*/ 1585 w 2380"/>
                <a:gd name="T11" fmla="*/ 0 h 756"/>
                <a:gd name="T12" fmla="*/ 1409 w 2380"/>
                <a:gd name="T13" fmla="*/ 0 h 756"/>
                <a:gd name="T14" fmla="*/ 1605 w 2380"/>
                <a:gd name="T15" fmla="*/ 754 h 756"/>
                <a:gd name="T16" fmla="*/ 1779 w 2380"/>
                <a:gd name="T17" fmla="*/ 754 h 756"/>
                <a:gd name="T18" fmla="*/ 1893 w 2380"/>
                <a:gd name="T19" fmla="*/ 278 h 756"/>
                <a:gd name="T20" fmla="*/ 2010 w 2380"/>
                <a:gd name="T21" fmla="*/ 754 h 756"/>
                <a:gd name="T22" fmla="*/ 2181 w 2380"/>
                <a:gd name="T23" fmla="*/ 754 h 756"/>
                <a:gd name="T24" fmla="*/ 2183 w 2380"/>
                <a:gd name="T25" fmla="*/ 749 h 756"/>
                <a:gd name="T26" fmla="*/ 2380 w 2380"/>
                <a:gd name="T27" fmla="*/ 0 h 756"/>
                <a:gd name="T28" fmla="*/ 2205 w 2380"/>
                <a:gd name="T29" fmla="*/ 0 h 756"/>
                <a:gd name="T30" fmla="*/ 583 w 2380"/>
                <a:gd name="T31" fmla="*/ 483 h 756"/>
                <a:gd name="T32" fmla="*/ 173 w 2380"/>
                <a:gd name="T33" fmla="*/ 0 h 756"/>
                <a:gd name="T34" fmla="*/ 0 w 2380"/>
                <a:gd name="T35" fmla="*/ 0 h 756"/>
                <a:gd name="T36" fmla="*/ 0 w 2380"/>
                <a:gd name="T37" fmla="*/ 756 h 756"/>
                <a:gd name="T38" fmla="*/ 169 w 2380"/>
                <a:gd name="T39" fmla="*/ 756 h 756"/>
                <a:gd name="T40" fmla="*/ 169 w 2380"/>
                <a:gd name="T41" fmla="*/ 275 h 756"/>
                <a:gd name="T42" fmla="*/ 578 w 2380"/>
                <a:gd name="T43" fmla="*/ 756 h 756"/>
                <a:gd name="T44" fmla="*/ 752 w 2380"/>
                <a:gd name="T45" fmla="*/ 756 h 756"/>
                <a:gd name="T46" fmla="*/ 752 w 2380"/>
                <a:gd name="T47" fmla="*/ 0 h 756"/>
                <a:gd name="T48" fmla="*/ 583 w 2380"/>
                <a:gd name="T49" fmla="*/ 0 h 756"/>
                <a:gd name="T50" fmla="*/ 583 w 2380"/>
                <a:gd name="T51" fmla="*/ 483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80" h="756">
                  <a:moveTo>
                    <a:pt x="2205" y="0"/>
                  </a:moveTo>
                  <a:lnTo>
                    <a:pt x="2094" y="483"/>
                  </a:lnTo>
                  <a:lnTo>
                    <a:pt x="1977" y="0"/>
                  </a:lnTo>
                  <a:lnTo>
                    <a:pt x="1814" y="0"/>
                  </a:lnTo>
                  <a:lnTo>
                    <a:pt x="1694" y="478"/>
                  </a:lnTo>
                  <a:lnTo>
                    <a:pt x="1585" y="0"/>
                  </a:lnTo>
                  <a:lnTo>
                    <a:pt x="1409" y="0"/>
                  </a:lnTo>
                  <a:lnTo>
                    <a:pt x="1605" y="754"/>
                  </a:lnTo>
                  <a:lnTo>
                    <a:pt x="1779" y="754"/>
                  </a:lnTo>
                  <a:lnTo>
                    <a:pt x="1893" y="278"/>
                  </a:lnTo>
                  <a:lnTo>
                    <a:pt x="2010" y="754"/>
                  </a:lnTo>
                  <a:lnTo>
                    <a:pt x="2181" y="754"/>
                  </a:lnTo>
                  <a:lnTo>
                    <a:pt x="2183" y="749"/>
                  </a:lnTo>
                  <a:lnTo>
                    <a:pt x="2380" y="0"/>
                  </a:lnTo>
                  <a:lnTo>
                    <a:pt x="2205" y="0"/>
                  </a:lnTo>
                  <a:close/>
                  <a:moveTo>
                    <a:pt x="583" y="483"/>
                  </a:moveTo>
                  <a:lnTo>
                    <a:pt x="173" y="0"/>
                  </a:lnTo>
                  <a:lnTo>
                    <a:pt x="0" y="0"/>
                  </a:lnTo>
                  <a:lnTo>
                    <a:pt x="0" y="756"/>
                  </a:lnTo>
                  <a:lnTo>
                    <a:pt x="169" y="756"/>
                  </a:lnTo>
                  <a:lnTo>
                    <a:pt x="169" y="275"/>
                  </a:lnTo>
                  <a:lnTo>
                    <a:pt x="578" y="756"/>
                  </a:lnTo>
                  <a:lnTo>
                    <a:pt x="752" y="756"/>
                  </a:lnTo>
                  <a:lnTo>
                    <a:pt x="752" y="0"/>
                  </a:lnTo>
                  <a:lnTo>
                    <a:pt x="583" y="0"/>
                  </a:lnTo>
                  <a:lnTo>
                    <a:pt x="583" y="48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21" name="Freeform 32">
              <a:extLst>
                <a:ext uri="{FF2B5EF4-FFF2-40B4-BE49-F238E27FC236}">
                  <a16:creationId xmlns:a16="http://schemas.microsoft.com/office/drawing/2014/main" id="{D58497E6-722C-894E-86CD-DDF1201B3AF8}"/>
                </a:ext>
              </a:extLst>
            </p:cNvPr>
            <p:cNvSpPr>
              <a:spLocks/>
            </p:cNvSpPr>
            <p:nvPr/>
          </p:nvSpPr>
          <p:spPr bwMode="auto">
            <a:xfrm>
              <a:off x="4444243" y="3577459"/>
              <a:ext cx="343384" cy="446513"/>
            </a:xfrm>
            <a:custGeom>
              <a:avLst/>
              <a:gdLst>
                <a:gd name="T0" fmla="*/ 0 w 347"/>
                <a:gd name="T1" fmla="*/ 381 h 451"/>
                <a:gd name="T2" fmla="*/ 57 w 347"/>
                <a:gd name="T3" fmla="*/ 312 h 451"/>
                <a:gd name="T4" fmla="*/ 188 w 347"/>
                <a:gd name="T5" fmla="*/ 366 h 451"/>
                <a:gd name="T6" fmla="*/ 251 w 347"/>
                <a:gd name="T7" fmla="*/ 324 h 451"/>
                <a:gd name="T8" fmla="*/ 251 w 347"/>
                <a:gd name="T9" fmla="*/ 323 h 451"/>
                <a:gd name="T10" fmla="*/ 163 w 347"/>
                <a:gd name="T11" fmla="*/ 267 h 451"/>
                <a:gd name="T12" fmla="*/ 18 w 347"/>
                <a:gd name="T13" fmla="*/ 133 h 451"/>
                <a:gd name="T14" fmla="*/ 18 w 347"/>
                <a:gd name="T15" fmla="*/ 132 h 451"/>
                <a:gd name="T16" fmla="*/ 171 w 347"/>
                <a:gd name="T17" fmla="*/ 0 h 451"/>
                <a:gd name="T18" fmla="*/ 334 w 347"/>
                <a:gd name="T19" fmla="*/ 56 h 451"/>
                <a:gd name="T20" fmla="*/ 284 w 347"/>
                <a:gd name="T21" fmla="*/ 128 h 451"/>
                <a:gd name="T22" fmla="*/ 170 w 347"/>
                <a:gd name="T23" fmla="*/ 85 h 451"/>
                <a:gd name="T24" fmla="*/ 114 w 347"/>
                <a:gd name="T25" fmla="*/ 123 h 451"/>
                <a:gd name="T26" fmla="*/ 114 w 347"/>
                <a:gd name="T27" fmla="*/ 125 h 451"/>
                <a:gd name="T28" fmla="*/ 208 w 347"/>
                <a:gd name="T29" fmla="*/ 182 h 451"/>
                <a:gd name="T30" fmla="*/ 347 w 347"/>
                <a:gd name="T31" fmla="*/ 314 h 451"/>
                <a:gd name="T32" fmla="*/ 347 w 347"/>
                <a:gd name="T33" fmla="*/ 315 h 451"/>
                <a:gd name="T34" fmla="*/ 186 w 347"/>
                <a:gd name="T35" fmla="*/ 451 h 451"/>
                <a:gd name="T36" fmla="*/ 0 w 347"/>
                <a:gd name="T37" fmla="*/ 38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7" h="451">
                  <a:moveTo>
                    <a:pt x="0" y="381"/>
                  </a:moveTo>
                  <a:cubicBezTo>
                    <a:pt x="57" y="312"/>
                    <a:pt x="57" y="312"/>
                    <a:pt x="57" y="312"/>
                  </a:cubicBezTo>
                  <a:cubicBezTo>
                    <a:pt x="97" y="345"/>
                    <a:pt x="138" y="366"/>
                    <a:pt x="188" y="366"/>
                  </a:cubicBezTo>
                  <a:cubicBezTo>
                    <a:pt x="227" y="366"/>
                    <a:pt x="251" y="350"/>
                    <a:pt x="251" y="324"/>
                  </a:cubicBezTo>
                  <a:cubicBezTo>
                    <a:pt x="251" y="323"/>
                    <a:pt x="251" y="323"/>
                    <a:pt x="251" y="323"/>
                  </a:cubicBezTo>
                  <a:cubicBezTo>
                    <a:pt x="251" y="299"/>
                    <a:pt x="236" y="286"/>
                    <a:pt x="163" y="267"/>
                  </a:cubicBezTo>
                  <a:cubicBezTo>
                    <a:pt x="75" y="245"/>
                    <a:pt x="18" y="220"/>
                    <a:pt x="18" y="133"/>
                  </a:cubicBezTo>
                  <a:cubicBezTo>
                    <a:pt x="18" y="132"/>
                    <a:pt x="18" y="132"/>
                    <a:pt x="18" y="132"/>
                  </a:cubicBezTo>
                  <a:cubicBezTo>
                    <a:pt x="18" y="53"/>
                    <a:pt x="82" y="0"/>
                    <a:pt x="171" y="0"/>
                  </a:cubicBezTo>
                  <a:cubicBezTo>
                    <a:pt x="235" y="0"/>
                    <a:pt x="289" y="20"/>
                    <a:pt x="334" y="56"/>
                  </a:cubicBezTo>
                  <a:cubicBezTo>
                    <a:pt x="284" y="128"/>
                    <a:pt x="284" y="128"/>
                    <a:pt x="284" y="128"/>
                  </a:cubicBezTo>
                  <a:cubicBezTo>
                    <a:pt x="245" y="101"/>
                    <a:pt x="207" y="85"/>
                    <a:pt x="170" y="85"/>
                  </a:cubicBezTo>
                  <a:cubicBezTo>
                    <a:pt x="133" y="85"/>
                    <a:pt x="114" y="102"/>
                    <a:pt x="114" y="123"/>
                  </a:cubicBezTo>
                  <a:cubicBezTo>
                    <a:pt x="114" y="125"/>
                    <a:pt x="114" y="125"/>
                    <a:pt x="114" y="125"/>
                  </a:cubicBezTo>
                  <a:cubicBezTo>
                    <a:pt x="114" y="153"/>
                    <a:pt x="132" y="163"/>
                    <a:pt x="208" y="182"/>
                  </a:cubicBezTo>
                  <a:cubicBezTo>
                    <a:pt x="297" y="205"/>
                    <a:pt x="347" y="237"/>
                    <a:pt x="347" y="314"/>
                  </a:cubicBezTo>
                  <a:cubicBezTo>
                    <a:pt x="347" y="315"/>
                    <a:pt x="347" y="315"/>
                    <a:pt x="347" y="315"/>
                  </a:cubicBezTo>
                  <a:cubicBezTo>
                    <a:pt x="347" y="402"/>
                    <a:pt x="281" y="451"/>
                    <a:pt x="186" y="451"/>
                  </a:cubicBezTo>
                  <a:cubicBezTo>
                    <a:pt x="120" y="451"/>
                    <a:pt x="53" y="428"/>
                    <a:pt x="0" y="381"/>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122" name="Freeform 5">
            <a:extLst>
              <a:ext uri="{FF2B5EF4-FFF2-40B4-BE49-F238E27FC236}">
                <a16:creationId xmlns:a16="http://schemas.microsoft.com/office/drawing/2014/main" id="{D27DA3FC-23A0-3341-8A79-BF6AB53AB41E}"/>
              </a:ext>
            </a:extLst>
          </p:cNvPr>
          <p:cNvSpPr>
            <a:spLocks/>
          </p:cNvSpPr>
          <p:nvPr userDrawn="1"/>
        </p:nvSpPr>
        <p:spPr bwMode="auto">
          <a:xfrm>
            <a:off x="5648132" y="2772562"/>
            <a:ext cx="267757" cy="649213"/>
          </a:xfrm>
          <a:custGeom>
            <a:avLst/>
            <a:gdLst>
              <a:gd name="T0" fmla="*/ 575 w 575"/>
              <a:gd name="T1" fmla="*/ 1394 h 1394"/>
              <a:gd name="T2" fmla="*/ 396 w 575"/>
              <a:gd name="T3" fmla="*/ 1140 h 1394"/>
              <a:gd name="T4" fmla="*/ 339 w 575"/>
              <a:gd name="T5" fmla="*/ 723 h 1394"/>
              <a:gd name="T6" fmla="*/ 386 w 575"/>
              <a:gd name="T7" fmla="*/ 265 h 1394"/>
              <a:gd name="T8" fmla="*/ 387 w 575"/>
              <a:gd name="T9" fmla="*/ 262 h 1394"/>
              <a:gd name="T10" fmla="*/ 435 w 575"/>
              <a:gd name="T11" fmla="*/ 195 h 1394"/>
              <a:gd name="T12" fmla="*/ 98 w 575"/>
              <a:gd name="T13" fmla="*/ 15 h 1394"/>
              <a:gd name="T14" fmla="*/ 73 w 575"/>
              <a:gd name="T15" fmla="*/ 4 h 1394"/>
              <a:gd name="T16" fmla="*/ 72 w 575"/>
              <a:gd name="T17" fmla="*/ 4 h 1394"/>
              <a:gd name="T18" fmla="*/ 72 w 575"/>
              <a:gd name="T19" fmla="*/ 4 h 1394"/>
              <a:gd name="T20" fmla="*/ 54 w 575"/>
              <a:gd name="T21" fmla="*/ 0 h 1394"/>
              <a:gd name="T22" fmla="*/ 20 w 575"/>
              <a:gd name="T23" fmla="*/ 33 h 1394"/>
              <a:gd name="T24" fmla="*/ 11 w 575"/>
              <a:gd name="T25" fmla="*/ 122 h 1394"/>
              <a:gd name="T26" fmla="*/ 0 w 575"/>
              <a:gd name="T27" fmla="*/ 349 h 1394"/>
              <a:gd name="T28" fmla="*/ 163 w 575"/>
              <a:gd name="T29" fmla="*/ 1108 h 1394"/>
              <a:gd name="T30" fmla="*/ 575 w 575"/>
              <a:gd name="T31" fmla="*/ 1394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5" h="1394">
                <a:moveTo>
                  <a:pt x="575" y="1394"/>
                </a:moveTo>
                <a:cubicBezTo>
                  <a:pt x="511" y="1346"/>
                  <a:pt x="436" y="1265"/>
                  <a:pt x="396" y="1140"/>
                </a:cubicBezTo>
                <a:cubicBezTo>
                  <a:pt x="358" y="1021"/>
                  <a:pt x="339" y="881"/>
                  <a:pt x="339" y="723"/>
                </a:cubicBezTo>
                <a:cubicBezTo>
                  <a:pt x="339" y="504"/>
                  <a:pt x="375" y="317"/>
                  <a:pt x="386" y="265"/>
                </a:cubicBezTo>
                <a:cubicBezTo>
                  <a:pt x="387" y="264"/>
                  <a:pt x="387" y="263"/>
                  <a:pt x="387" y="262"/>
                </a:cubicBezTo>
                <a:cubicBezTo>
                  <a:pt x="393" y="232"/>
                  <a:pt x="411" y="208"/>
                  <a:pt x="435" y="195"/>
                </a:cubicBezTo>
                <a:cubicBezTo>
                  <a:pt x="269" y="89"/>
                  <a:pt x="126" y="26"/>
                  <a:pt x="98" y="15"/>
                </a:cubicBezTo>
                <a:cubicBezTo>
                  <a:pt x="82" y="7"/>
                  <a:pt x="73" y="4"/>
                  <a:pt x="73" y="4"/>
                </a:cubicBezTo>
                <a:cubicBezTo>
                  <a:pt x="72" y="4"/>
                  <a:pt x="72" y="4"/>
                  <a:pt x="72" y="4"/>
                </a:cubicBezTo>
                <a:cubicBezTo>
                  <a:pt x="72" y="4"/>
                  <a:pt x="72" y="4"/>
                  <a:pt x="72" y="4"/>
                </a:cubicBezTo>
                <a:cubicBezTo>
                  <a:pt x="66" y="1"/>
                  <a:pt x="60" y="0"/>
                  <a:pt x="54" y="0"/>
                </a:cubicBezTo>
                <a:cubicBezTo>
                  <a:pt x="35" y="0"/>
                  <a:pt x="24" y="11"/>
                  <a:pt x="20" y="33"/>
                </a:cubicBezTo>
                <a:cubicBezTo>
                  <a:pt x="20" y="33"/>
                  <a:pt x="16" y="66"/>
                  <a:pt x="11" y="122"/>
                </a:cubicBezTo>
                <a:cubicBezTo>
                  <a:pt x="6" y="173"/>
                  <a:pt x="0" y="253"/>
                  <a:pt x="0" y="349"/>
                </a:cubicBezTo>
                <a:cubicBezTo>
                  <a:pt x="0" y="565"/>
                  <a:pt x="28" y="872"/>
                  <a:pt x="163" y="1108"/>
                </a:cubicBezTo>
                <a:cubicBezTo>
                  <a:pt x="266" y="1287"/>
                  <a:pt x="412" y="1389"/>
                  <a:pt x="575" y="1394"/>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3" name="Freeform 6">
            <a:extLst>
              <a:ext uri="{FF2B5EF4-FFF2-40B4-BE49-F238E27FC236}">
                <a16:creationId xmlns:a16="http://schemas.microsoft.com/office/drawing/2014/main" id="{51303D9B-24C4-C14C-83E8-17BF26E46B44}"/>
              </a:ext>
            </a:extLst>
          </p:cNvPr>
          <p:cNvSpPr>
            <a:spLocks/>
          </p:cNvSpPr>
          <p:nvPr userDrawn="1"/>
        </p:nvSpPr>
        <p:spPr bwMode="auto">
          <a:xfrm>
            <a:off x="6083975" y="2889952"/>
            <a:ext cx="277355" cy="546835"/>
          </a:xfrm>
          <a:custGeom>
            <a:avLst/>
            <a:gdLst>
              <a:gd name="T0" fmla="*/ 174 w 596"/>
              <a:gd name="T1" fmla="*/ 1174 h 1174"/>
              <a:gd name="T2" fmla="*/ 175 w 596"/>
              <a:gd name="T3" fmla="*/ 1174 h 1174"/>
              <a:gd name="T4" fmla="*/ 543 w 596"/>
              <a:gd name="T5" fmla="*/ 869 h 1174"/>
              <a:gd name="T6" fmla="*/ 596 w 596"/>
              <a:gd name="T7" fmla="*/ 471 h 1174"/>
              <a:gd name="T8" fmla="*/ 557 w 596"/>
              <a:gd name="T9" fmla="*/ 59 h 1174"/>
              <a:gd name="T10" fmla="*/ 550 w 596"/>
              <a:gd name="T11" fmla="*/ 24 h 1174"/>
              <a:gd name="T12" fmla="*/ 532 w 596"/>
              <a:gd name="T13" fmla="*/ 0 h 1174"/>
              <a:gd name="T14" fmla="*/ 518 w 596"/>
              <a:gd name="T15" fmla="*/ 6 h 1174"/>
              <a:gd name="T16" fmla="*/ 503 w 596"/>
              <a:gd name="T17" fmla="*/ 18 h 1174"/>
              <a:gd name="T18" fmla="*/ 462 w 596"/>
              <a:gd name="T19" fmla="*/ 54 h 1174"/>
              <a:gd name="T20" fmla="*/ 327 w 596"/>
              <a:gd name="T21" fmla="*/ 188 h 1174"/>
              <a:gd name="T22" fmla="*/ 51 w 596"/>
              <a:gd name="T23" fmla="*/ 646 h 1174"/>
              <a:gd name="T24" fmla="*/ 0 w 596"/>
              <a:gd name="T25" fmla="*/ 932 h 1174"/>
              <a:gd name="T26" fmla="*/ 28 w 596"/>
              <a:gd name="T27" fmla="*/ 1080 h 1174"/>
              <a:gd name="T28" fmla="*/ 112 w 596"/>
              <a:gd name="T29" fmla="*/ 1163 h 1174"/>
              <a:gd name="T30" fmla="*/ 174 w 596"/>
              <a:gd name="T31" fmla="*/ 1174 h 1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6" h="1174">
                <a:moveTo>
                  <a:pt x="174" y="1174"/>
                </a:moveTo>
                <a:cubicBezTo>
                  <a:pt x="175" y="1174"/>
                  <a:pt x="175" y="1174"/>
                  <a:pt x="175" y="1174"/>
                </a:cubicBezTo>
                <a:cubicBezTo>
                  <a:pt x="288" y="1174"/>
                  <a:pt x="478" y="1079"/>
                  <a:pt x="543" y="869"/>
                </a:cubicBezTo>
                <a:cubicBezTo>
                  <a:pt x="578" y="755"/>
                  <a:pt x="596" y="621"/>
                  <a:pt x="596" y="471"/>
                </a:cubicBezTo>
                <a:cubicBezTo>
                  <a:pt x="596" y="284"/>
                  <a:pt x="569" y="121"/>
                  <a:pt x="557" y="59"/>
                </a:cubicBezTo>
                <a:cubicBezTo>
                  <a:pt x="553" y="37"/>
                  <a:pt x="550" y="24"/>
                  <a:pt x="550" y="24"/>
                </a:cubicBezTo>
                <a:cubicBezTo>
                  <a:pt x="547" y="13"/>
                  <a:pt x="542" y="0"/>
                  <a:pt x="532" y="0"/>
                </a:cubicBezTo>
                <a:cubicBezTo>
                  <a:pt x="528" y="0"/>
                  <a:pt x="523" y="2"/>
                  <a:pt x="518" y="6"/>
                </a:cubicBezTo>
                <a:cubicBezTo>
                  <a:pt x="518" y="6"/>
                  <a:pt x="513" y="10"/>
                  <a:pt x="503" y="18"/>
                </a:cubicBezTo>
                <a:cubicBezTo>
                  <a:pt x="494" y="26"/>
                  <a:pt x="481" y="37"/>
                  <a:pt x="462" y="54"/>
                </a:cubicBezTo>
                <a:cubicBezTo>
                  <a:pt x="437" y="76"/>
                  <a:pt x="386" y="123"/>
                  <a:pt x="327" y="188"/>
                </a:cubicBezTo>
                <a:cubicBezTo>
                  <a:pt x="234" y="292"/>
                  <a:pt x="110" y="456"/>
                  <a:pt x="51" y="646"/>
                </a:cubicBezTo>
                <a:cubicBezTo>
                  <a:pt x="17" y="757"/>
                  <a:pt x="0" y="853"/>
                  <a:pt x="0" y="932"/>
                </a:cubicBezTo>
                <a:cubicBezTo>
                  <a:pt x="0" y="991"/>
                  <a:pt x="9" y="1040"/>
                  <a:pt x="28" y="1080"/>
                </a:cubicBezTo>
                <a:cubicBezTo>
                  <a:pt x="46" y="1118"/>
                  <a:pt x="74" y="1145"/>
                  <a:pt x="112" y="1163"/>
                </a:cubicBezTo>
                <a:cubicBezTo>
                  <a:pt x="128" y="1170"/>
                  <a:pt x="149" y="1174"/>
                  <a:pt x="174" y="1174"/>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4" name="Freeform 7">
            <a:extLst>
              <a:ext uri="{FF2B5EF4-FFF2-40B4-BE49-F238E27FC236}">
                <a16:creationId xmlns:a16="http://schemas.microsoft.com/office/drawing/2014/main" id="{F652FEAB-BCB5-5944-859D-0A1F6B026839}"/>
              </a:ext>
            </a:extLst>
          </p:cNvPr>
          <p:cNvSpPr>
            <a:spLocks/>
          </p:cNvSpPr>
          <p:nvPr userDrawn="1"/>
        </p:nvSpPr>
        <p:spPr bwMode="auto">
          <a:xfrm>
            <a:off x="5836152" y="2889952"/>
            <a:ext cx="249546" cy="546835"/>
          </a:xfrm>
          <a:custGeom>
            <a:avLst/>
            <a:gdLst>
              <a:gd name="T0" fmla="*/ 532 w 536"/>
              <a:gd name="T1" fmla="*/ 596 h 1174"/>
              <a:gd name="T2" fmla="*/ 536 w 536"/>
              <a:gd name="T3" fmla="*/ 583 h 1174"/>
              <a:gd name="T4" fmla="*/ 95 w 536"/>
              <a:gd name="T5" fmla="*/ 18 h 1174"/>
              <a:gd name="T6" fmla="*/ 80 w 536"/>
              <a:gd name="T7" fmla="*/ 6 h 1174"/>
              <a:gd name="T8" fmla="*/ 65 w 536"/>
              <a:gd name="T9" fmla="*/ 0 h 1174"/>
              <a:gd name="T10" fmla="*/ 46 w 536"/>
              <a:gd name="T11" fmla="*/ 25 h 1174"/>
              <a:gd name="T12" fmla="*/ 39 w 536"/>
              <a:gd name="T13" fmla="*/ 59 h 1174"/>
              <a:gd name="T14" fmla="*/ 23 w 536"/>
              <a:gd name="T15" fmla="*/ 156 h 1174"/>
              <a:gd name="T16" fmla="*/ 0 w 536"/>
              <a:gd name="T17" fmla="*/ 471 h 1174"/>
              <a:gd name="T18" fmla="*/ 53 w 536"/>
              <a:gd name="T19" fmla="*/ 868 h 1174"/>
              <a:gd name="T20" fmla="*/ 430 w 536"/>
              <a:gd name="T21" fmla="*/ 1174 h 1174"/>
              <a:gd name="T22" fmla="*/ 432 w 536"/>
              <a:gd name="T23" fmla="*/ 1174 h 1174"/>
              <a:gd name="T24" fmla="*/ 496 w 536"/>
              <a:gd name="T25" fmla="*/ 1162 h 1174"/>
              <a:gd name="T26" fmla="*/ 525 w 536"/>
              <a:gd name="T27" fmla="*/ 1147 h 1174"/>
              <a:gd name="T28" fmla="*/ 502 w 536"/>
              <a:gd name="T29" fmla="*/ 1108 h 1174"/>
              <a:gd name="T30" fmla="*/ 467 w 536"/>
              <a:gd name="T31" fmla="*/ 932 h 1174"/>
              <a:gd name="T32" fmla="*/ 521 w 536"/>
              <a:gd name="T33" fmla="*/ 627 h 1174"/>
              <a:gd name="T34" fmla="*/ 532 w 536"/>
              <a:gd name="T35" fmla="*/ 596 h 1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6" h="1174">
                <a:moveTo>
                  <a:pt x="532" y="596"/>
                </a:moveTo>
                <a:cubicBezTo>
                  <a:pt x="533" y="592"/>
                  <a:pt x="534" y="588"/>
                  <a:pt x="536" y="583"/>
                </a:cubicBezTo>
                <a:cubicBezTo>
                  <a:pt x="412" y="276"/>
                  <a:pt x="128" y="44"/>
                  <a:pt x="95" y="18"/>
                </a:cubicBezTo>
                <a:cubicBezTo>
                  <a:pt x="85" y="10"/>
                  <a:pt x="80" y="6"/>
                  <a:pt x="80" y="6"/>
                </a:cubicBezTo>
                <a:cubicBezTo>
                  <a:pt x="74" y="2"/>
                  <a:pt x="69" y="0"/>
                  <a:pt x="65" y="0"/>
                </a:cubicBezTo>
                <a:cubicBezTo>
                  <a:pt x="55" y="0"/>
                  <a:pt x="49" y="13"/>
                  <a:pt x="46" y="25"/>
                </a:cubicBezTo>
                <a:cubicBezTo>
                  <a:pt x="46" y="27"/>
                  <a:pt x="43" y="39"/>
                  <a:pt x="39" y="59"/>
                </a:cubicBezTo>
                <a:cubicBezTo>
                  <a:pt x="36" y="75"/>
                  <a:pt x="30" y="108"/>
                  <a:pt x="23" y="156"/>
                </a:cubicBezTo>
                <a:cubicBezTo>
                  <a:pt x="12" y="230"/>
                  <a:pt x="0" y="344"/>
                  <a:pt x="0" y="471"/>
                </a:cubicBezTo>
                <a:cubicBezTo>
                  <a:pt x="0" y="624"/>
                  <a:pt x="18" y="757"/>
                  <a:pt x="53" y="868"/>
                </a:cubicBezTo>
                <a:cubicBezTo>
                  <a:pt x="120" y="1079"/>
                  <a:pt x="314" y="1174"/>
                  <a:pt x="430" y="1174"/>
                </a:cubicBezTo>
                <a:cubicBezTo>
                  <a:pt x="432" y="1174"/>
                  <a:pt x="432" y="1174"/>
                  <a:pt x="432" y="1174"/>
                </a:cubicBezTo>
                <a:cubicBezTo>
                  <a:pt x="456" y="1174"/>
                  <a:pt x="478" y="1170"/>
                  <a:pt x="496" y="1162"/>
                </a:cubicBezTo>
                <a:cubicBezTo>
                  <a:pt x="505" y="1158"/>
                  <a:pt x="514" y="1154"/>
                  <a:pt x="525" y="1147"/>
                </a:cubicBezTo>
                <a:cubicBezTo>
                  <a:pt x="516" y="1135"/>
                  <a:pt x="509" y="1122"/>
                  <a:pt x="502" y="1108"/>
                </a:cubicBezTo>
                <a:cubicBezTo>
                  <a:pt x="479" y="1060"/>
                  <a:pt x="468" y="1003"/>
                  <a:pt x="467" y="932"/>
                </a:cubicBezTo>
                <a:cubicBezTo>
                  <a:pt x="468" y="844"/>
                  <a:pt x="486" y="742"/>
                  <a:pt x="521" y="627"/>
                </a:cubicBezTo>
                <a:cubicBezTo>
                  <a:pt x="524" y="617"/>
                  <a:pt x="528" y="606"/>
                  <a:pt x="532" y="596"/>
                </a:cubicBezTo>
                <a:close/>
              </a:path>
            </a:pathLst>
          </a:custGeom>
          <a:solidFill>
            <a:srgbClr val="E21C40"/>
          </a:solidFill>
          <a:ln w="9525">
            <a:noFill/>
            <a:round/>
            <a:headEnd/>
            <a:tailEnd/>
          </a:ln>
          <a:effectLst>
            <a:reflection endPos="0" dir="5400000" sy="-100000" algn="bl" rotWithShape="0"/>
          </a:effectLst>
        </p:spPr>
        <p:txBody>
          <a:bodyPr vert="horz" wrap="square" lIns="91440" tIns="45720" rIns="91440" bIns="45720" numCol="1" anchor="t" anchorCtr="0" compatLnSpc="1">
            <a:prstTxWarp prst="textNoShape">
              <a:avLst/>
            </a:prstTxWarp>
          </a:bodyPr>
          <a:lstStyle/>
          <a:p>
            <a:endParaRPr lang="en-GB"/>
          </a:p>
        </p:txBody>
      </p:sp>
      <p:sp>
        <p:nvSpPr>
          <p:cNvPr id="125" name="Freeform 8">
            <a:extLst>
              <a:ext uri="{FF2B5EF4-FFF2-40B4-BE49-F238E27FC236}">
                <a16:creationId xmlns:a16="http://schemas.microsoft.com/office/drawing/2014/main" id="{F3849BE9-C5DF-BD40-A6C4-605AD243E0D6}"/>
              </a:ext>
            </a:extLst>
          </p:cNvPr>
          <p:cNvSpPr>
            <a:spLocks/>
          </p:cNvSpPr>
          <p:nvPr userDrawn="1"/>
        </p:nvSpPr>
        <p:spPr bwMode="auto">
          <a:xfrm>
            <a:off x="5962402" y="2655911"/>
            <a:ext cx="272679" cy="467098"/>
          </a:xfrm>
          <a:custGeom>
            <a:avLst/>
            <a:gdLst>
              <a:gd name="T0" fmla="*/ 298 w 586"/>
              <a:gd name="T1" fmla="*/ 1003 h 1003"/>
              <a:gd name="T2" fmla="*/ 586 w 586"/>
              <a:gd name="T3" fmla="*/ 598 h 1003"/>
              <a:gd name="T4" fmla="*/ 329 w 586"/>
              <a:gd name="T5" fmla="*/ 40 h 1003"/>
              <a:gd name="T6" fmla="*/ 313 w 586"/>
              <a:gd name="T7" fmla="*/ 15 h 1003"/>
              <a:gd name="T8" fmla="*/ 293 w 586"/>
              <a:gd name="T9" fmla="*/ 0 h 1003"/>
              <a:gd name="T10" fmla="*/ 272 w 586"/>
              <a:gd name="T11" fmla="*/ 16 h 1003"/>
              <a:gd name="T12" fmla="*/ 256 w 586"/>
              <a:gd name="T13" fmla="*/ 40 h 1003"/>
              <a:gd name="T14" fmla="*/ 215 w 586"/>
              <a:gd name="T15" fmla="*/ 111 h 1003"/>
              <a:gd name="T16" fmla="*/ 89 w 586"/>
              <a:gd name="T17" fmla="*/ 362 h 1003"/>
              <a:gd name="T18" fmla="*/ 0 w 586"/>
              <a:gd name="T19" fmla="*/ 593 h 1003"/>
              <a:gd name="T20" fmla="*/ 298 w 586"/>
              <a:gd name="T21" fmla="*/ 1003 h 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6" h="1003">
                <a:moveTo>
                  <a:pt x="298" y="1003"/>
                </a:moveTo>
                <a:cubicBezTo>
                  <a:pt x="362" y="867"/>
                  <a:pt x="458" y="731"/>
                  <a:pt x="586" y="598"/>
                </a:cubicBezTo>
                <a:cubicBezTo>
                  <a:pt x="499" y="335"/>
                  <a:pt x="377" y="121"/>
                  <a:pt x="329" y="40"/>
                </a:cubicBezTo>
                <a:cubicBezTo>
                  <a:pt x="318" y="24"/>
                  <a:pt x="313" y="15"/>
                  <a:pt x="313" y="15"/>
                </a:cubicBezTo>
                <a:cubicBezTo>
                  <a:pt x="303" y="1"/>
                  <a:pt x="295" y="0"/>
                  <a:pt x="293" y="0"/>
                </a:cubicBezTo>
                <a:cubicBezTo>
                  <a:pt x="286" y="0"/>
                  <a:pt x="279" y="5"/>
                  <a:pt x="272" y="16"/>
                </a:cubicBezTo>
                <a:cubicBezTo>
                  <a:pt x="272" y="16"/>
                  <a:pt x="266" y="24"/>
                  <a:pt x="256" y="40"/>
                </a:cubicBezTo>
                <a:cubicBezTo>
                  <a:pt x="242" y="64"/>
                  <a:pt x="228" y="87"/>
                  <a:pt x="215" y="111"/>
                </a:cubicBezTo>
                <a:cubicBezTo>
                  <a:pt x="184" y="165"/>
                  <a:pt x="137" y="253"/>
                  <a:pt x="89" y="362"/>
                </a:cubicBezTo>
                <a:cubicBezTo>
                  <a:pt x="57" y="437"/>
                  <a:pt x="27" y="515"/>
                  <a:pt x="0" y="593"/>
                </a:cubicBezTo>
                <a:cubicBezTo>
                  <a:pt x="93" y="685"/>
                  <a:pt x="216" y="829"/>
                  <a:pt x="298" y="1003"/>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6" name="Freeform 9">
            <a:extLst>
              <a:ext uri="{FF2B5EF4-FFF2-40B4-BE49-F238E27FC236}">
                <a16:creationId xmlns:a16="http://schemas.microsoft.com/office/drawing/2014/main" id="{AC845489-855D-B54A-8C62-9C28132F9639}"/>
              </a:ext>
            </a:extLst>
          </p:cNvPr>
          <p:cNvSpPr>
            <a:spLocks/>
          </p:cNvSpPr>
          <p:nvPr userDrawn="1"/>
        </p:nvSpPr>
        <p:spPr bwMode="auto">
          <a:xfrm>
            <a:off x="6284055" y="2772562"/>
            <a:ext cx="265050" cy="649213"/>
          </a:xfrm>
          <a:custGeom>
            <a:avLst/>
            <a:gdLst>
              <a:gd name="T0" fmla="*/ 135 w 569"/>
              <a:gd name="T1" fmla="*/ 195 h 1394"/>
              <a:gd name="T2" fmla="*/ 183 w 569"/>
              <a:gd name="T3" fmla="*/ 262 h 1394"/>
              <a:gd name="T4" fmla="*/ 184 w 569"/>
              <a:gd name="T5" fmla="*/ 265 h 1394"/>
              <a:gd name="T6" fmla="*/ 231 w 569"/>
              <a:gd name="T7" fmla="*/ 723 h 1394"/>
              <a:gd name="T8" fmla="*/ 175 w 569"/>
              <a:gd name="T9" fmla="*/ 1140 h 1394"/>
              <a:gd name="T10" fmla="*/ 0 w 569"/>
              <a:gd name="T11" fmla="*/ 1394 h 1394"/>
              <a:gd name="T12" fmla="*/ 406 w 569"/>
              <a:gd name="T13" fmla="*/ 1108 h 1394"/>
              <a:gd name="T14" fmla="*/ 569 w 569"/>
              <a:gd name="T15" fmla="*/ 349 h 1394"/>
              <a:gd name="T16" fmla="*/ 558 w 569"/>
              <a:gd name="T17" fmla="*/ 121 h 1394"/>
              <a:gd name="T18" fmla="*/ 549 w 569"/>
              <a:gd name="T19" fmla="*/ 33 h 1394"/>
              <a:gd name="T20" fmla="*/ 514 w 569"/>
              <a:gd name="T21" fmla="*/ 0 h 1394"/>
              <a:gd name="T22" fmla="*/ 497 w 569"/>
              <a:gd name="T23" fmla="*/ 4 h 1394"/>
              <a:gd name="T24" fmla="*/ 496 w 569"/>
              <a:gd name="T25" fmla="*/ 4 h 1394"/>
              <a:gd name="T26" fmla="*/ 496 w 569"/>
              <a:gd name="T27" fmla="*/ 4 h 1394"/>
              <a:gd name="T28" fmla="*/ 471 w 569"/>
              <a:gd name="T29" fmla="*/ 14 h 1394"/>
              <a:gd name="T30" fmla="*/ 407 w 569"/>
              <a:gd name="T31" fmla="*/ 43 h 1394"/>
              <a:gd name="T32" fmla="*/ 398 w 569"/>
              <a:gd name="T33" fmla="*/ 48 h 1394"/>
              <a:gd name="T34" fmla="*/ 161 w 569"/>
              <a:gd name="T35" fmla="*/ 179 h 1394"/>
              <a:gd name="T36" fmla="*/ 135 w 569"/>
              <a:gd name="T37" fmla="*/ 195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9" h="1394">
                <a:moveTo>
                  <a:pt x="135" y="195"/>
                </a:moveTo>
                <a:cubicBezTo>
                  <a:pt x="159" y="207"/>
                  <a:pt x="176" y="231"/>
                  <a:pt x="183" y="262"/>
                </a:cubicBezTo>
                <a:cubicBezTo>
                  <a:pt x="183" y="263"/>
                  <a:pt x="183" y="264"/>
                  <a:pt x="184" y="265"/>
                </a:cubicBezTo>
                <a:cubicBezTo>
                  <a:pt x="195" y="317"/>
                  <a:pt x="231" y="504"/>
                  <a:pt x="231" y="723"/>
                </a:cubicBezTo>
                <a:cubicBezTo>
                  <a:pt x="231" y="880"/>
                  <a:pt x="212" y="1020"/>
                  <a:pt x="175" y="1140"/>
                </a:cubicBezTo>
                <a:cubicBezTo>
                  <a:pt x="135" y="1265"/>
                  <a:pt x="62" y="1346"/>
                  <a:pt x="0" y="1394"/>
                </a:cubicBezTo>
                <a:cubicBezTo>
                  <a:pt x="160" y="1386"/>
                  <a:pt x="304" y="1285"/>
                  <a:pt x="406" y="1108"/>
                </a:cubicBezTo>
                <a:cubicBezTo>
                  <a:pt x="540" y="872"/>
                  <a:pt x="569" y="565"/>
                  <a:pt x="569" y="349"/>
                </a:cubicBezTo>
                <a:cubicBezTo>
                  <a:pt x="569" y="273"/>
                  <a:pt x="565" y="196"/>
                  <a:pt x="558" y="121"/>
                </a:cubicBezTo>
                <a:cubicBezTo>
                  <a:pt x="553" y="66"/>
                  <a:pt x="549" y="33"/>
                  <a:pt x="549" y="33"/>
                </a:cubicBezTo>
                <a:cubicBezTo>
                  <a:pt x="544" y="11"/>
                  <a:pt x="533" y="0"/>
                  <a:pt x="514" y="0"/>
                </a:cubicBezTo>
                <a:cubicBezTo>
                  <a:pt x="510" y="0"/>
                  <a:pt x="504" y="0"/>
                  <a:pt x="497" y="4"/>
                </a:cubicBezTo>
                <a:cubicBezTo>
                  <a:pt x="496" y="4"/>
                  <a:pt x="496" y="4"/>
                  <a:pt x="496" y="4"/>
                </a:cubicBezTo>
                <a:cubicBezTo>
                  <a:pt x="496" y="4"/>
                  <a:pt x="496" y="4"/>
                  <a:pt x="496" y="4"/>
                </a:cubicBezTo>
                <a:cubicBezTo>
                  <a:pt x="496" y="4"/>
                  <a:pt x="487" y="7"/>
                  <a:pt x="471" y="14"/>
                </a:cubicBezTo>
                <a:cubicBezTo>
                  <a:pt x="455" y="21"/>
                  <a:pt x="434" y="31"/>
                  <a:pt x="407" y="43"/>
                </a:cubicBezTo>
                <a:cubicBezTo>
                  <a:pt x="398" y="48"/>
                  <a:pt x="398" y="48"/>
                  <a:pt x="398" y="48"/>
                </a:cubicBezTo>
                <a:cubicBezTo>
                  <a:pt x="316" y="87"/>
                  <a:pt x="236" y="132"/>
                  <a:pt x="161" y="179"/>
                </a:cubicBezTo>
                <a:cubicBezTo>
                  <a:pt x="152" y="184"/>
                  <a:pt x="144" y="189"/>
                  <a:pt x="135" y="195"/>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7" name="Freeform 10">
            <a:extLst>
              <a:ext uri="{FF2B5EF4-FFF2-40B4-BE49-F238E27FC236}">
                <a16:creationId xmlns:a16="http://schemas.microsoft.com/office/drawing/2014/main" id="{C4B838E7-1D2A-054B-BBD9-2899EFCCBFD4}"/>
              </a:ext>
            </a:extLst>
          </p:cNvPr>
          <p:cNvSpPr>
            <a:spLocks/>
          </p:cNvSpPr>
          <p:nvPr userDrawn="1"/>
        </p:nvSpPr>
        <p:spPr bwMode="auto">
          <a:xfrm>
            <a:off x="6200381" y="2687412"/>
            <a:ext cx="161442" cy="205986"/>
          </a:xfrm>
          <a:custGeom>
            <a:avLst/>
            <a:gdLst>
              <a:gd name="T0" fmla="*/ 347 w 347"/>
              <a:gd name="T1" fmla="*/ 282 h 442"/>
              <a:gd name="T2" fmla="*/ 283 w 347"/>
              <a:gd name="T3" fmla="*/ 30 h 442"/>
              <a:gd name="T4" fmla="*/ 282 w 347"/>
              <a:gd name="T5" fmla="*/ 27 h 442"/>
              <a:gd name="T6" fmla="*/ 249 w 347"/>
              <a:gd name="T7" fmla="*/ 0 h 442"/>
              <a:gd name="T8" fmla="*/ 242 w 347"/>
              <a:gd name="T9" fmla="*/ 0 h 442"/>
              <a:gd name="T10" fmla="*/ 242 w 347"/>
              <a:gd name="T11" fmla="*/ 0 h 442"/>
              <a:gd name="T12" fmla="*/ 242 w 347"/>
              <a:gd name="T13" fmla="*/ 0 h 442"/>
              <a:gd name="T14" fmla="*/ 227 w 347"/>
              <a:gd name="T15" fmla="*/ 7 h 442"/>
              <a:gd name="T16" fmla="*/ 226 w 347"/>
              <a:gd name="T17" fmla="*/ 7 h 442"/>
              <a:gd name="T18" fmla="*/ 226 w 347"/>
              <a:gd name="T19" fmla="*/ 7 h 442"/>
              <a:gd name="T20" fmla="*/ 136 w 347"/>
              <a:gd name="T21" fmla="*/ 68 h 442"/>
              <a:gd name="T22" fmla="*/ 0 w 347"/>
              <a:gd name="T23" fmla="*/ 173 h 442"/>
              <a:gd name="T24" fmla="*/ 113 w 347"/>
              <a:gd name="T25" fmla="*/ 442 h 442"/>
              <a:gd name="T26" fmla="*/ 347 w 347"/>
              <a:gd name="T27" fmla="*/ 28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7" h="442">
                <a:moveTo>
                  <a:pt x="347" y="282"/>
                </a:moveTo>
                <a:cubicBezTo>
                  <a:pt x="322" y="157"/>
                  <a:pt x="294" y="64"/>
                  <a:pt x="283" y="30"/>
                </a:cubicBezTo>
                <a:cubicBezTo>
                  <a:pt x="282" y="28"/>
                  <a:pt x="282" y="28"/>
                  <a:pt x="282" y="27"/>
                </a:cubicBezTo>
                <a:cubicBezTo>
                  <a:pt x="275" y="9"/>
                  <a:pt x="264" y="0"/>
                  <a:pt x="249" y="0"/>
                </a:cubicBezTo>
                <a:cubicBezTo>
                  <a:pt x="247" y="0"/>
                  <a:pt x="245" y="0"/>
                  <a:pt x="242" y="0"/>
                </a:cubicBezTo>
                <a:cubicBezTo>
                  <a:pt x="242" y="0"/>
                  <a:pt x="242" y="0"/>
                  <a:pt x="242" y="0"/>
                </a:cubicBezTo>
                <a:cubicBezTo>
                  <a:pt x="242" y="0"/>
                  <a:pt x="242" y="0"/>
                  <a:pt x="242" y="0"/>
                </a:cubicBezTo>
                <a:cubicBezTo>
                  <a:pt x="237" y="1"/>
                  <a:pt x="232" y="3"/>
                  <a:pt x="227" y="7"/>
                </a:cubicBezTo>
                <a:cubicBezTo>
                  <a:pt x="226" y="7"/>
                  <a:pt x="226" y="7"/>
                  <a:pt x="226" y="7"/>
                </a:cubicBezTo>
                <a:cubicBezTo>
                  <a:pt x="226" y="7"/>
                  <a:pt x="226" y="7"/>
                  <a:pt x="226" y="7"/>
                </a:cubicBezTo>
                <a:cubicBezTo>
                  <a:pt x="226" y="7"/>
                  <a:pt x="191" y="29"/>
                  <a:pt x="136" y="68"/>
                </a:cubicBezTo>
                <a:cubicBezTo>
                  <a:pt x="106" y="89"/>
                  <a:pt x="58" y="125"/>
                  <a:pt x="0" y="173"/>
                </a:cubicBezTo>
                <a:cubicBezTo>
                  <a:pt x="42" y="262"/>
                  <a:pt x="80" y="352"/>
                  <a:pt x="113" y="442"/>
                </a:cubicBezTo>
                <a:cubicBezTo>
                  <a:pt x="183" y="387"/>
                  <a:pt x="260" y="334"/>
                  <a:pt x="347" y="282"/>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8" name="Freeform 11">
            <a:extLst>
              <a:ext uri="{FF2B5EF4-FFF2-40B4-BE49-F238E27FC236}">
                <a16:creationId xmlns:a16="http://schemas.microsoft.com/office/drawing/2014/main" id="{7A912802-9682-2845-8407-2273FDED8AFF}"/>
              </a:ext>
            </a:extLst>
          </p:cNvPr>
          <p:cNvSpPr>
            <a:spLocks/>
          </p:cNvSpPr>
          <p:nvPr userDrawn="1"/>
        </p:nvSpPr>
        <p:spPr bwMode="auto">
          <a:xfrm>
            <a:off x="5453958" y="2959352"/>
            <a:ext cx="175962" cy="182114"/>
          </a:xfrm>
          <a:custGeom>
            <a:avLst/>
            <a:gdLst>
              <a:gd name="T0" fmla="*/ 166 w 378"/>
              <a:gd name="T1" fmla="*/ 391 h 391"/>
              <a:gd name="T2" fmla="*/ 378 w 378"/>
              <a:gd name="T3" fmla="*/ 298 h 391"/>
              <a:gd name="T4" fmla="*/ 353 w 378"/>
              <a:gd name="T5" fmla="*/ 11 h 391"/>
              <a:gd name="T6" fmla="*/ 157 w 378"/>
              <a:gd name="T7" fmla="*/ 0 h 391"/>
              <a:gd name="T8" fmla="*/ 132 w 378"/>
              <a:gd name="T9" fmla="*/ 0 h 391"/>
              <a:gd name="T10" fmla="*/ 57 w 378"/>
              <a:gd name="T11" fmla="*/ 1 h 391"/>
              <a:gd name="T12" fmla="*/ 10 w 378"/>
              <a:gd name="T13" fmla="*/ 29 h 391"/>
              <a:gd name="T14" fmla="*/ 1 w 378"/>
              <a:gd name="T15" fmla="*/ 64 h 391"/>
              <a:gd name="T16" fmla="*/ 166 w 378"/>
              <a:gd name="T17" fmla="*/ 391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8" h="391">
                <a:moveTo>
                  <a:pt x="166" y="391"/>
                </a:moveTo>
                <a:cubicBezTo>
                  <a:pt x="238" y="355"/>
                  <a:pt x="309" y="324"/>
                  <a:pt x="378" y="298"/>
                </a:cubicBezTo>
                <a:cubicBezTo>
                  <a:pt x="364" y="209"/>
                  <a:pt x="355" y="113"/>
                  <a:pt x="353" y="11"/>
                </a:cubicBezTo>
                <a:cubicBezTo>
                  <a:pt x="267" y="3"/>
                  <a:pt x="200" y="1"/>
                  <a:pt x="157" y="0"/>
                </a:cubicBezTo>
                <a:cubicBezTo>
                  <a:pt x="148" y="0"/>
                  <a:pt x="140" y="0"/>
                  <a:pt x="132" y="0"/>
                </a:cubicBezTo>
                <a:cubicBezTo>
                  <a:pt x="85" y="0"/>
                  <a:pt x="57" y="1"/>
                  <a:pt x="57" y="1"/>
                </a:cubicBezTo>
                <a:cubicBezTo>
                  <a:pt x="39" y="2"/>
                  <a:pt x="21" y="13"/>
                  <a:pt x="10" y="29"/>
                </a:cubicBezTo>
                <a:cubicBezTo>
                  <a:pt x="4" y="39"/>
                  <a:pt x="0" y="52"/>
                  <a:pt x="1" y="64"/>
                </a:cubicBezTo>
                <a:cubicBezTo>
                  <a:pt x="4" y="96"/>
                  <a:pt x="26" y="214"/>
                  <a:pt x="166" y="391"/>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9" name="Freeform 12">
            <a:extLst>
              <a:ext uri="{FF2B5EF4-FFF2-40B4-BE49-F238E27FC236}">
                <a16:creationId xmlns:a16="http://schemas.microsoft.com/office/drawing/2014/main" id="{BDC55074-02B9-1D4F-812E-9046E6B6C0D1}"/>
              </a:ext>
            </a:extLst>
          </p:cNvPr>
          <p:cNvSpPr>
            <a:spLocks/>
          </p:cNvSpPr>
          <p:nvPr userDrawn="1"/>
        </p:nvSpPr>
        <p:spPr bwMode="auto">
          <a:xfrm>
            <a:off x="6566578" y="2959352"/>
            <a:ext cx="176454" cy="182114"/>
          </a:xfrm>
          <a:custGeom>
            <a:avLst/>
            <a:gdLst>
              <a:gd name="T0" fmla="*/ 378 w 379"/>
              <a:gd name="T1" fmla="*/ 64 h 391"/>
              <a:gd name="T2" fmla="*/ 369 w 379"/>
              <a:gd name="T3" fmla="*/ 29 h 391"/>
              <a:gd name="T4" fmla="*/ 322 w 379"/>
              <a:gd name="T5" fmla="*/ 1 h 391"/>
              <a:gd name="T6" fmla="*/ 247 w 379"/>
              <a:gd name="T7" fmla="*/ 0 h 391"/>
              <a:gd name="T8" fmla="*/ 221 w 379"/>
              <a:gd name="T9" fmla="*/ 0 h 391"/>
              <a:gd name="T10" fmla="*/ 26 w 379"/>
              <a:gd name="T11" fmla="*/ 11 h 391"/>
              <a:gd name="T12" fmla="*/ 0 w 379"/>
              <a:gd name="T13" fmla="*/ 298 h 391"/>
              <a:gd name="T14" fmla="*/ 213 w 379"/>
              <a:gd name="T15" fmla="*/ 391 h 391"/>
              <a:gd name="T16" fmla="*/ 378 w 379"/>
              <a:gd name="T17" fmla="*/ 64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9" h="391">
                <a:moveTo>
                  <a:pt x="378" y="64"/>
                </a:moveTo>
                <a:cubicBezTo>
                  <a:pt x="379" y="53"/>
                  <a:pt x="373" y="36"/>
                  <a:pt x="369" y="29"/>
                </a:cubicBezTo>
                <a:cubicBezTo>
                  <a:pt x="357" y="13"/>
                  <a:pt x="340" y="2"/>
                  <a:pt x="322" y="1"/>
                </a:cubicBezTo>
                <a:cubicBezTo>
                  <a:pt x="321" y="1"/>
                  <a:pt x="293" y="0"/>
                  <a:pt x="247" y="0"/>
                </a:cubicBezTo>
                <a:cubicBezTo>
                  <a:pt x="239" y="0"/>
                  <a:pt x="230" y="0"/>
                  <a:pt x="221" y="0"/>
                </a:cubicBezTo>
                <a:cubicBezTo>
                  <a:pt x="179" y="1"/>
                  <a:pt x="112" y="3"/>
                  <a:pt x="26" y="11"/>
                </a:cubicBezTo>
                <a:cubicBezTo>
                  <a:pt x="23" y="109"/>
                  <a:pt x="15" y="206"/>
                  <a:pt x="0" y="298"/>
                </a:cubicBezTo>
                <a:cubicBezTo>
                  <a:pt x="69" y="324"/>
                  <a:pt x="141" y="355"/>
                  <a:pt x="213" y="391"/>
                </a:cubicBezTo>
                <a:cubicBezTo>
                  <a:pt x="353" y="213"/>
                  <a:pt x="375" y="96"/>
                  <a:pt x="378" y="64"/>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0" name="Freeform 13">
            <a:extLst>
              <a:ext uri="{FF2B5EF4-FFF2-40B4-BE49-F238E27FC236}">
                <a16:creationId xmlns:a16="http://schemas.microsoft.com/office/drawing/2014/main" id="{8178B616-D448-CF4D-8C4B-F6F871741891}"/>
              </a:ext>
            </a:extLst>
          </p:cNvPr>
          <p:cNvSpPr>
            <a:spLocks/>
          </p:cNvSpPr>
          <p:nvPr userDrawn="1"/>
        </p:nvSpPr>
        <p:spPr bwMode="auto">
          <a:xfrm>
            <a:off x="6390617" y="3128423"/>
            <a:ext cx="412710" cy="290644"/>
          </a:xfrm>
          <a:custGeom>
            <a:avLst/>
            <a:gdLst>
              <a:gd name="T0" fmla="*/ 862 w 886"/>
              <a:gd name="T1" fmla="*/ 266 h 624"/>
              <a:gd name="T2" fmla="*/ 841 w 886"/>
              <a:gd name="T3" fmla="*/ 252 h 624"/>
              <a:gd name="T4" fmla="*/ 840 w 886"/>
              <a:gd name="T5" fmla="*/ 252 h 624"/>
              <a:gd name="T6" fmla="*/ 840 w 886"/>
              <a:gd name="T7" fmla="*/ 251 h 624"/>
              <a:gd name="T8" fmla="*/ 795 w 886"/>
              <a:gd name="T9" fmla="*/ 221 h 624"/>
              <a:gd name="T10" fmla="*/ 779 w 886"/>
              <a:gd name="T11" fmla="*/ 210 h 624"/>
              <a:gd name="T12" fmla="*/ 560 w 886"/>
              <a:gd name="T13" fmla="*/ 86 h 624"/>
              <a:gd name="T14" fmla="*/ 367 w 886"/>
              <a:gd name="T15" fmla="*/ 0 h 624"/>
              <a:gd name="T16" fmla="*/ 233 w 886"/>
              <a:gd name="T17" fmla="*/ 376 h 624"/>
              <a:gd name="T18" fmla="*/ 0 w 886"/>
              <a:gd name="T19" fmla="*/ 624 h 624"/>
              <a:gd name="T20" fmla="*/ 876 w 886"/>
              <a:gd name="T21" fmla="*/ 348 h 624"/>
              <a:gd name="T22" fmla="*/ 876 w 886"/>
              <a:gd name="T23" fmla="*/ 348 h 624"/>
              <a:gd name="T24" fmla="*/ 886 w 886"/>
              <a:gd name="T25" fmla="*/ 315 h 624"/>
              <a:gd name="T26" fmla="*/ 862 w 886"/>
              <a:gd name="T27" fmla="*/ 266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6" h="624">
                <a:moveTo>
                  <a:pt x="862" y="266"/>
                </a:moveTo>
                <a:cubicBezTo>
                  <a:pt x="862" y="266"/>
                  <a:pt x="855" y="261"/>
                  <a:pt x="841" y="252"/>
                </a:cubicBezTo>
                <a:cubicBezTo>
                  <a:pt x="840" y="252"/>
                  <a:pt x="840" y="252"/>
                  <a:pt x="840" y="252"/>
                </a:cubicBezTo>
                <a:cubicBezTo>
                  <a:pt x="840" y="251"/>
                  <a:pt x="840" y="251"/>
                  <a:pt x="840" y="251"/>
                </a:cubicBezTo>
                <a:cubicBezTo>
                  <a:pt x="830" y="243"/>
                  <a:pt x="814" y="233"/>
                  <a:pt x="795" y="221"/>
                </a:cubicBezTo>
                <a:cubicBezTo>
                  <a:pt x="790" y="217"/>
                  <a:pt x="785" y="214"/>
                  <a:pt x="779" y="210"/>
                </a:cubicBezTo>
                <a:cubicBezTo>
                  <a:pt x="731" y="180"/>
                  <a:pt x="654" y="133"/>
                  <a:pt x="560" y="86"/>
                </a:cubicBezTo>
                <a:cubicBezTo>
                  <a:pt x="495" y="53"/>
                  <a:pt x="430" y="24"/>
                  <a:pt x="367" y="0"/>
                </a:cubicBezTo>
                <a:cubicBezTo>
                  <a:pt x="338" y="145"/>
                  <a:pt x="293" y="271"/>
                  <a:pt x="233" y="376"/>
                </a:cubicBezTo>
                <a:cubicBezTo>
                  <a:pt x="170" y="486"/>
                  <a:pt x="92" y="569"/>
                  <a:pt x="0" y="624"/>
                </a:cubicBezTo>
                <a:cubicBezTo>
                  <a:pt x="668" y="588"/>
                  <a:pt x="856" y="373"/>
                  <a:pt x="876" y="348"/>
                </a:cubicBezTo>
                <a:cubicBezTo>
                  <a:pt x="876" y="348"/>
                  <a:pt x="876" y="348"/>
                  <a:pt x="876" y="348"/>
                </a:cubicBezTo>
                <a:cubicBezTo>
                  <a:pt x="883" y="338"/>
                  <a:pt x="886" y="327"/>
                  <a:pt x="886" y="315"/>
                </a:cubicBezTo>
                <a:cubicBezTo>
                  <a:pt x="886" y="296"/>
                  <a:pt x="877" y="277"/>
                  <a:pt x="862" y="266"/>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1" name="Freeform 14">
            <a:extLst>
              <a:ext uri="{FF2B5EF4-FFF2-40B4-BE49-F238E27FC236}">
                <a16:creationId xmlns:a16="http://schemas.microsoft.com/office/drawing/2014/main" id="{52DDA9A9-DE8C-3E45-B619-CE5D4A033244}"/>
              </a:ext>
            </a:extLst>
          </p:cNvPr>
          <p:cNvSpPr>
            <a:spLocks/>
          </p:cNvSpPr>
          <p:nvPr userDrawn="1"/>
        </p:nvSpPr>
        <p:spPr bwMode="auto">
          <a:xfrm>
            <a:off x="6133688" y="3441955"/>
            <a:ext cx="416156" cy="66447"/>
          </a:xfrm>
          <a:custGeom>
            <a:avLst/>
            <a:gdLst>
              <a:gd name="T0" fmla="*/ 835 w 894"/>
              <a:gd name="T1" fmla="*/ 0 h 143"/>
              <a:gd name="T2" fmla="*/ 673 w 894"/>
              <a:gd name="T3" fmla="*/ 18 h 143"/>
              <a:gd name="T4" fmla="*/ 638 w 894"/>
              <a:gd name="T5" fmla="*/ 23 h 143"/>
              <a:gd name="T6" fmla="*/ 509 w 894"/>
              <a:gd name="T7" fmla="*/ 30 h 143"/>
              <a:gd name="T8" fmla="*/ 405 w 894"/>
              <a:gd name="T9" fmla="*/ 28 h 143"/>
              <a:gd name="T10" fmla="*/ 402 w 894"/>
              <a:gd name="T11" fmla="*/ 28 h 143"/>
              <a:gd name="T12" fmla="*/ 289 w 894"/>
              <a:gd name="T13" fmla="*/ 26 h 143"/>
              <a:gd name="T14" fmla="*/ 8 w 894"/>
              <a:gd name="T15" fmla="*/ 56 h 143"/>
              <a:gd name="T16" fmla="*/ 0 w 894"/>
              <a:gd name="T17" fmla="*/ 65 h 143"/>
              <a:gd name="T18" fmla="*/ 11 w 894"/>
              <a:gd name="T19" fmla="*/ 69 h 143"/>
              <a:gd name="T20" fmla="*/ 16 w 894"/>
              <a:gd name="T21" fmla="*/ 69 h 143"/>
              <a:gd name="T22" fmla="*/ 122 w 894"/>
              <a:gd name="T23" fmla="*/ 64 h 143"/>
              <a:gd name="T24" fmla="*/ 407 w 894"/>
              <a:gd name="T25" fmla="*/ 105 h 143"/>
              <a:gd name="T26" fmla="*/ 653 w 894"/>
              <a:gd name="T27" fmla="*/ 143 h 143"/>
              <a:gd name="T28" fmla="*/ 878 w 894"/>
              <a:gd name="T29" fmla="*/ 82 h 143"/>
              <a:gd name="T30" fmla="*/ 893 w 894"/>
              <a:gd name="T31" fmla="*/ 41 h 143"/>
              <a:gd name="T32" fmla="*/ 835 w 894"/>
              <a:gd name="T33"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94" h="143">
                <a:moveTo>
                  <a:pt x="835" y="0"/>
                </a:moveTo>
                <a:cubicBezTo>
                  <a:pt x="801" y="0"/>
                  <a:pt x="750" y="7"/>
                  <a:pt x="673" y="18"/>
                </a:cubicBezTo>
                <a:cubicBezTo>
                  <a:pt x="662" y="19"/>
                  <a:pt x="650" y="21"/>
                  <a:pt x="638" y="23"/>
                </a:cubicBezTo>
                <a:cubicBezTo>
                  <a:pt x="604" y="27"/>
                  <a:pt x="563" y="30"/>
                  <a:pt x="509" y="30"/>
                </a:cubicBezTo>
                <a:cubicBezTo>
                  <a:pt x="476" y="30"/>
                  <a:pt x="442" y="29"/>
                  <a:pt x="405" y="28"/>
                </a:cubicBezTo>
                <a:cubicBezTo>
                  <a:pt x="402" y="28"/>
                  <a:pt x="402" y="28"/>
                  <a:pt x="402" y="28"/>
                </a:cubicBezTo>
                <a:cubicBezTo>
                  <a:pt x="367" y="27"/>
                  <a:pt x="328" y="26"/>
                  <a:pt x="289" y="26"/>
                </a:cubicBezTo>
                <a:cubicBezTo>
                  <a:pt x="207" y="26"/>
                  <a:pt x="101" y="30"/>
                  <a:pt x="8" y="56"/>
                </a:cubicBezTo>
                <a:cubicBezTo>
                  <a:pt x="3" y="57"/>
                  <a:pt x="0" y="62"/>
                  <a:pt x="0" y="65"/>
                </a:cubicBezTo>
                <a:cubicBezTo>
                  <a:pt x="1" y="68"/>
                  <a:pt x="6" y="69"/>
                  <a:pt x="11" y="69"/>
                </a:cubicBezTo>
                <a:cubicBezTo>
                  <a:pt x="13" y="69"/>
                  <a:pt x="14" y="69"/>
                  <a:pt x="16" y="69"/>
                </a:cubicBezTo>
                <a:cubicBezTo>
                  <a:pt x="53" y="66"/>
                  <a:pt x="88" y="64"/>
                  <a:pt x="122" y="64"/>
                </a:cubicBezTo>
                <a:cubicBezTo>
                  <a:pt x="244" y="64"/>
                  <a:pt x="327" y="85"/>
                  <a:pt x="407" y="105"/>
                </a:cubicBezTo>
                <a:cubicBezTo>
                  <a:pt x="483" y="125"/>
                  <a:pt x="554" y="143"/>
                  <a:pt x="653" y="143"/>
                </a:cubicBezTo>
                <a:cubicBezTo>
                  <a:pt x="759" y="143"/>
                  <a:pt x="843" y="120"/>
                  <a:pt x="878" y="82"/>
                </a:cubicBezTo>
                <a:cubicBezTo>
                  <a:pt x="889" y="70"/>
                  <a:pt x="894" y="56"/>
                  <a:pt x="893" y="41"/>
                </a:cubicBezTo>
                <a:cubicBezTo>
                  <a:pt x="890" y="13"/>
                  <a:pt x="881" y="0"/>
                  <a:pt x="835" y="0"/>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2" name="Freeform 15">
            <a:extLst>
              <a:ext uri="{FF2B5EF4-FFF2-40B4-BE49-F238E27FC236}">
                <a16:creationId xmlns:a16="http://schemas.microsoft.com/office/drawing/2014/main" id="{1E0441EA-F5E5-4140-99BC-D43934EE51BA}"/>
              </a:ext>
            </a:extLst>
          </p:cNvPr>
          <p:cNvSpPr>
            <a:spLocks/>
          </p:cNvSpPr>
          <p:nvPr userDrawn="1"/>
        </p:nvSpPr>
        <p:spPr bwMode="auto">
          <a:xfrm>
            <a:off x="5835168" y="2687412"/>
            <a:ext cx="161688" cy="205986"/>
          </a:xfrm>
          <a:custGeom>
            <a:avLst/>
            <a:gdLst>
              <a:gd name="T0" fmla="*/ 347 w 347"/>
              <a:gd name="T1" fmla="*/ 173 h 442"/>
              <a:gd name="T2" fmla="*/ 210 w 347"/>
              <a:gd name="T3" fmla="*/ 68 h 442"/>
              <a:gd name="T4" fmla="*/ 120 w 347"/>
              <a:gd name="T5" fmla="*/ 7 h 442"/>
              <a:gd name="T6" fmla="*/ 120 w 347"/>
              <a:gd name="T7" fmla="*/ 7 h 442"/>
              <a:gd name="T8" fmla="*/ 120 w 347"/>
              <a:gd name="T9" fmla="*/ 7 h 442"/>
              <a:gd name="T10" fmla="*/ 105 w 347"/>
              <a:gd name="T11" fmla="*/ 0 h 442"/>
              <a:gd name="T12" fmla="*/ 105 w 347"/>
              <a:gd name="T13" fmla="*/ 0 h 442"/>
              <a:gd name="T14" fmla="*/ 104 w 347"/>
              <a:gd name="T15" fmla="*/ 0 h 442"/>
              <a:gd name="T16" fmla="*/ 98 w 347"/>
              <a:gd name="T17" fmla="*/ 0 h 442"/>
              <a:gd name="T18" fmla="*/ 65 w 347"/>
              <a:gd name="T19" fmla="*/ 27 h 442"/>
              <a:gd name="T20" fmla="*/ 64 w 347"/>
              <a:gd name="T21" fmla="*/ 30 h 442"/>
              <a:gd name="T22" fmla="*/ 0 w 347"/>
              <a:gd name="T23" fmla="*/ 282 h 442"/>
              <a:gd name="T24" fmla="*/ 233 w 347"/>
              <a:gd name="T25" fmla="*/ 442 h 442"/>
              <a:gd name="T26" fmla="*/ 347 w 347"/>
              <a:gd name="T27" fmla="*/ 173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7" h="442">
                <a:moveTo>
                  <a:pt x="347" y="173"/>
                </a:moveTo>
                <a:cubicBezTo>
                  <a:pt x="301" y="135"/>
                  <a:pt x="255" y="100"/>
                  <a:pt x="210" y="68"/>
                </a:cubicBezTo>
                <a:cubicBezTo>
                  <a:pt x="156" y="29"/>
                  <a:pt x="121" y="7"/>
                  <a:pt x="120" y="7"/>
                </a:cubicBezTo>
                <a:cubicBezTo>
                  <a:pt x="120" y="7"/>
                  <a:pt x="120" y="7"/>
                  <a:pt x="120" y="7"/>
                </a:cubicBezTo>
                <a:cubicBezTo>
                  <a:pt x="120" y="7"/>
                  <a:pt x="120" y="7"/>
                  <a:pt x="120" y="7"/>
                </a:cubicBezTo>
                <a:cubicBezTo>
                  <a:pt x="115" y="3"/>
                  <a:pt x="110" y="1"/>
                  <a:pt x="105" y="0"/>
                </a:cubicBezTo>
                <a:cubicBezTo>
                  <a:pt x="105" y="0"/>
                  <a:pt x="105" y="0"/>
                  <a:pt x="105" y="0"/>
                </a:cubicBezTo>
                <a:cubicBezTo>
                  <a:pt x="104" y="0"/>
                  <a:pt x="104" y="0"/>
                  <a:pt x="104" y="0"/>
                </a:cubicBezTo>
                <a:cubicBezTo>
                  <a:pt x="102" y="0"/>
                  <a:pt x="100" y="0"/>
                  <a:pt x="98" y="0"/>
                </a:cubicBezTo>
                <a:cubicBezTo>
                  <a:pt x="83" y="0"/>
                  <a:pt x="72" y="9"/>
                  <a:pt x="65" y="27"/>
                </a:cubicBezTo>
                <a:cubicBezTo>
                  <a:pt x="65" y="28"/>
                  <a:pt x="64" y="28"/>
                  <a:pt x="64" y="30"/>
                </a:cubicBezTo>
                <a:cubicBezTo>
                  <a:pt x="53" y="64"/>
                  <a:pt x="25" y="157"/>
                  <a:pt x="0" y="282"/>
                </a:cubicBezTo>
                <a:cubicBezTo>
                  <a:pt x="87" y="334"/>
                  <a:pt x="164" y="387"/>
                  <a:pt x="233" y="442"/>
                </a:cubicBezTo>
                <a:cubicBezTo>
                  <a:pt x="265" y="355"/>
                  <a:pt x="303" y="265"/>
                  <a:pt x="347" y="173"/>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3" name="Freeform 16">
            <a:extLst>
              <a:ext uri="{FF2B5EF4-FFF2-40B4-BE49-F238E27FC236}">
                <a16:creationId xmlns:a16="http://schemas.microsoft.com/office/drawing/2014/main" id="{9C37A78A-E89F-594B-AB9D-6A316D64F392}"/>
              </a:ext>
            </a:extLst>
          </p:cNvPr>
          <p:cNvSpPr>
            <a:spLocks/>
          </p:cNvSpPr>
          <p:nvPr userDrawn="1"/>
        </p:nvSpPr>
        <p:spPr bwMode="auto">
          <a:xfrm>
            <a:off x="5393910" y="3128423"/>
            <a:ext cx="412464" cy="291137"/>
          </a:xfrm>
          <a:custGeom>
            <a:avLst/>
            <a:gdLst>
              <a:gd name="T0" fmla="*/ 653 w 886"/>
              <a:gd name="T1" fmla="*/ 376 h 625"/>
              <a:gd name="T2" fmla="*/ 519 w 886"/>
              <a:gd name="T3" fmla="*/ 0 h 625"/>
              <a:gd name="T4" fmla="*/ 45 w 886"/>
              <a:gd name="T5" fmla="*/ 252 h 625"/>
              <a:gd name="T6" fmla="*/ 23 w 886"/>
              <a:gd name="T7" fmla="*/ 267 h 625"/>
              <a:gd name="T8" fmla="*/ 0 w 886"/>
              <a:gd name="T9" fmla="*/ 315 h 625"/>
              <a:gd name="T10" fmla="*/ 10 w 886"/>
              <a:gd name="T11" fmla="*/ 348 h 625"/>
              <a:gd name="T12" fmla="*/ 11 w 886"/>
              <a:gd name="T13" fmla="*/ 350 h 625"/>
              <a:gd name="T14" fmla="*/ 15 w 886"/>
              <a:gd name="T15" fmla="*/ 355 h 625"/>
              <a:gd name="T16" fmla="*/ 18 w 886"/>
              <a:gd name="T17" fmla="*/ 358 h 625"/>
              <a:gd name="T18" fmla="*/ 50 w 886"/>
              <a:gd name="T19" fmla="*/ 388 h 625"/>
              <a:gd name="T20" fmla="*/ 210 w 886"/>
              <a:gd name="T21" fmla="*/ 485 h 625"/>
              <a:gd name="T22" fmla="*/ 886 w 886"/>
              <a:gd name="T23" fmla="*/ 625 h 625"/>
              <a:gd name="T24" fmla="*/ 653 w 886"/>
              <a:gd name="T25" fmla="*/ 376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6" h="625">
                <a:moveTo>
                  <a:pt x="653" y="376"/>
                </a:moveTo>
                <a:cubicBezTo>
                  <a:pt x="593" y="271"/>
                  <a:pt x="548" y="145"/>
                  <a:pt x="519" y="0"/>
                </a:cubicBezTo>
                <a:cubicBezTo>
                  <a:pt x="294" y="85"/>
                  <a:pt x="113" y="204"/>
                  <a:pt x="45" y="252"/>
                </a:cubicBezTo>
                <a:cubicBezTo>
                  <a:pt x="31" y="261"/>
                  <a:pt x="23" y="267"/>
                  <a:pt x="23" y="267"/>
                </a:cubicBezTo>
                <a:cubicBezTo>
                  <a:pt x="9" y="277"/>
                  <a:pt x="0" y="296"/>
                  <a:pt x="0" y="315"/>
                </a:cubicBezTo>
                <a:cubicBezTo>
                  <a:pt x="0" y="327"/>
                  <a:pt x="3" y="338"/>
                  <a:pt x="10" y="348"/>
                </a:cubicBezTo>
                <a:cubicBezTo>
                  <a:pt x="10" y="349"/>
                  <a:pt x="10" y="349"/>
                  <a:pt x="11" y="350"/>
                </a:cubicBezTo>
                <a:cubicBezTo>
                  <a:pt x="12" y="351"/>
                  <a:pt x="13" y="353"/>
                  <a:pt x="15" y="355"/>
                </a:cubicBezTo>
                <a:cubicBezTo>
                  <a:pt x="16" y="356"/>
                  <a:pt x="17" y="357"/>
                  <a:pt x="18" y="358"/>
                </a:cubicBezTo>
                <a:cubicBezTo>
                  <a:pt x="22" y="363"/>
                  <a:pt x="33" y="374"/>
                  <a:pt x="50" y="388"/>
                </a:cubicBezTo>
                <a:cubicBezTo>
                  <a:pt x="78" y="412"/>
                  <a:pt x="128" y="449"/>
                  <a:pt x="210" y="485"/>
                </a:cubicBezTo>
                <a:cubicBezTo>
                  <a:pt x="378" y="561"/>
                  <a:pt x="611" y="610"/>
                  <a:pt x="886" y="625"/>
                </a:cubicBezTo>
                <a:cubicBezTo>
                  <a:pt x="795" y="570"/>
                  <a:pt x="715" y="485"/>
                  <a:pt x="653" y="376"/>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4" name="Freeform 17">
            <a:extLst>
              <a:ext uri="{FF2B5EF4-FFF2-40B4-BE49-F238E27FC236}">
                <a16:creationId xmlns:a16="http://schemas.microsoft.com/office/drawing/2014/main" id="{413B4265-9321-F644-8A68-4AA5679F2ECD}"/>
              </a:ext>
            </a:extLst>
          </p:cNvPr>
          <p:cNvSpPr>
            <a:spLocks/>
          </p:cNvSpPr>
          <p:nvPr userDrawn="1"/>
        </p:nvSpPr>
        <p:spPr bwMode="auto">
          <a:xfrm>
            <a:off x="5646655" y="3441955"/>
            <a:ext cx="416648" cy="66447"/>
          </a:xfrm>
          <a:custGeom>
            <a:avLst/>
            <a:gdLst>
              <a:gd name="T0" fmla="*/ 887 w 895"/>
              <a:gd name="T1" fmla="*/ 56 h 143"/>
              <a:gd name="T2" fmla="*/ 606 w 895"/>
              <a:gd name="T3" fmla="*/ 26 h 143"/>
              <a:gd name="T4" fmla="*/ 606 w 895"/>
              <a:gd name="T5" fmla="*/ 26 h 143"/>
              <a:gd name="T6" fmla="*/ 493 w 895"/>
              <a:gd name="T7" fmla="*/ 28 h 143"/>
              <a:gd name="T8" fmla="*/ 490 w 895"/>
              <a:gd name="T9" fmla="*/ 28 h 143"/>
              <a:gd name="T10" fmla="*/ 386 w 895"/>
              <a:gd name="T11" fmla="*/ 30 h 143"/>
              <a:gd name="T12" fmla="*/ 257 w 895"/>
              <a:gd name="T13" fmla="*/ 23 h 143"/>
              <a:gd name="T14" fmla="*/ 220 w 895"/>
              <a:gd name="T15" fmla="*/ 18 h 143"/>
              <a:gd name="T16" fmla="*/ 60 w 895"/>
              <a:gd name="T17" fmla="*/ 0 h 143"/>
              <a:gd name="T18" fmla="*/ 2 w 895"/>
              <a:gd name="T19" fmla="*/ 41 h 143"/>
              <a:gd name="T20" fmla="*/ 17 w 895"/>
              <a:gd name="T21" fmla="*/ 82 h 143"/>
              <a:gd name="T22" fmla="*/ 241 w 895"/>
              <a:gd name="T23" fmla="*/ 143 h 143"/>
              <a:gd name="T24" fmla="*/ 488 w 895"/>
              <a:gd name="T25" fmla="*/ 105 h 143"/>
              <a:gd name="T26" fmla="*/ 773 w 895"/>
              <a:gd name="T27" fmla="*/ 64 h 143"/>
              <a:gd name="T28" fmla="*/ 879 w 895"/>
              <a:gd name="T29" fmla="*/ 69 h 143"/>
              <a:gd name="T30" fmla="*/ 883 w 895"/>
              <a:gd name="T31" fmla="*/ 69 h 143"/>
              <a:gd name="T32" fmla="*/ 895 w 895"/>
              <a:gd name="T33" fmla="*/ 65 h 143"/>
              <a:gd name="T34" fmla="*/ 887 w 895"/>
              <a:gd name="T35" fmla="*/ 5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95" h="143">
                <a:moveTo>
                  <a:pt x="887" y="56"/>
                </a:moveTo>
                <a:cubicBezTo>
                  <a:pt x="794" y="30"/>
                  <a:pt x="688" y="26"/>
                  <a:pt x="606" y="26"/>
                </a:cubicBezTo>
                <a:cubicBezTo>
                  <a:pt x="606" y="26"/>
                  <a:pt x="606" y="26"/>
                  <a:pt x="606" y="26"/>
                </a:cubicBezTo>
                <a:cubicBezTo>
                  <a:pt x="567" y="26"/>
                  <a:pt x="527" y="27"/>
                  <a:pt x="493" y="28"/>
                </a:cubicBezTo>
                <a:cubicBezTo>
                  <a:pt x="490" y="28"/>
                  <a:pt x="490" y="28"/>
                  <a:pt x="490" y="28"/>
                </a:cubicBezTo>
                <a:cubicBezTo>
                  <a:pt x="453" y="29"/>
                  <a:pt x="419" y="30"/>
                  <a:pt x="386" y="30"/>
                </a:cubicBezTo>
                <a:cubicBezTo>
                  <a:pt x="331" y="30"/>
                  <a:pt x="290" y="27"/>
                  <a:pt x="257" y="23"/>
                </a:cubicBezTo>
                <a:cubicBezTo>
                  <a:pt x="244" y="21"/>
                  <a:pt x="232" y="19"/>
                  <a:pt x="220" y="18"/>
                </a:cubicBezTo>
                <a:cubicBezTo>
                  <a:pt x="144" y="7"/>
                  <a:pt x="94" y="0"/>
                  <a:pt x="60" y="0"/>
                </a:cubicBezTo>
                <a:cubicBezTo>
                  <a:pt x="14" y="0"/>
                  <a:pt x="5" y="13"/>
                  <a:pt x="2" y="41"/>
                </a:cubicBezTo>
                <a:cubicBezTo>
                  <a:pt x="0" y="56"/>
                  <a:pt x="5" y="69"/>
                  <a:pt x="17" y="82"/>
                </a:cubicBezTo>
                <a:cubicBezTo>
                  <a:pt x="51" y="119"/>
                  <a:pt x="137" y="143"/>
                  <a:pt x="241" y="143"/>
                </a:cubicBezTo>
                <a:cubicBezTo>
                  <a:pt x="341" y="143"/>
                  <a:pt x="412" y="125"/>
                  <a:pt x="488" y="105"/>
                </a:cubicBezTo>
                <a:cubicBezTo>
                  <a:pt x="568" y="85"/>
                  <a:pt x="651" y="64"/>
                  <a:pt x="773" y="64"/>
                </a:cubicBezTo>
                <a:cubicBezTo>
                  <a:pt x="806" y="64"/>
                  <a:pt x="842" y="66"/>
                  <a:pt x="879" y="69"/>
                </a:cubicBezTo>
                <a:cubicBezTo>
                  <a:pt x="881" y="69"/>
                  <a:pt x="882" y="69"/>
                  <a:pt x="883" y="69"/>
                </a:cubicBezTo>
                <a:cubicBezTo>
                  <a:pt x="888" y="69"/>
                  <a:pt x="894" y="68"/>
                  <a:pt x="895" y="65"/>
                </a:cubicBezTo>
                <a:cubicBezTo>
                  <a:pt x="895" y="62"/>
                  <a:pt x="892" y="57"/>
                  <a:pt x="887" y="56"/>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017155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fade">
                                      <p:cBhvr>
                                        <p:cTn id="7" dur="1000"/>
                                        <p:tgtEl>
                                          <p:spTgt spid="124"/>
                                        </p:tgtEl>
                                      </p:cBhvr>
                                    </p:animEffect>
                                  </p:childTnLst>
                                </p:cTn>
                              </p:par>
                              <p:par>
                                <p:cTn id="8" presetID="42" presetClass="path" presetSubtype="0" decel="100000" fill="hold" grpId="1" nodeType="withEffect">
                                  <p:stCondLst>
                                    <p:cond delay="0"/>
                                  </p:stCondLst>
                                  <p:childTnLst>
                                    <p:animMotion origin="layout" path="M -2.29167E-6 -1.11111E-6 L 0.00651 0.02083 " pathEditMode="relative" rAng="0" ptsTypes="AA">
                                      <p:cBhvr>
                                        <p:cTn id="9" dur="750" spd="-100000" fill="hold"/>
                                        <p:tgtEl>
                                          <p:spTgt spid="124"/>
                                        </p:tgtEl>
                                        <p:attrNameLst>
                                          <p:attrName>ppt_x</p:attrName>
                                          <p:attrName>ppt_y</p:attrName>
                                        </p:attrNameLst>
                                      </p:cBhvr>
                                      <p:rCtr x="326" y="1042"/>
                                    </p:animMotion>
                                  </p:childTnLst>
                                </p:cTn>
                              </p:par>
                              <p:par>
                                <p:cTn id="10" presetID="10" presetClass="entr" presetSubtype="0" fill="hold" grpId="0" nodeType="withEffect">
                                  <p:stCondLst>
                                    <p:cond delay="0"/>
                                  </p:stCondLst>
                                  <p:childTnLst>
                                    <p:set>
                                      <p:cBhvr>
                                        <p:cTn id="11" dur="1" fill="hold">
                                          <p:stCondLst>
                                            <p:cond delay="0"/>
                                          </p:stCondLst>
                                        </p:cTn>
                                        <p:tgtEl>
                                          <p:spTgt spid="123"/>
                                        </p:tgtEl>
                                        <p:attrNameLst>
                                          <p:attrName>style.visibility</p:attrName>
                                        </p:attrNameLst>
                                      </p:cBhvr>
                                      <p:to>
                                        <p:strVal val="visible"/>
                                      </p:to>
                                    </p:set>
                                    <p:animEffect transition="in" filter="fade">
                                      <p:cBhvr>
                                        <p:cTn id="12" dur="1000"/>
                                        <p:tgtEl>
                                          <p:spTgt spid="123"/>
                                        </p:tgtEl>
                                      </p:cBhvr>
                                    </p:animEffect>
                                  </p:childTnLst>
                                </p:cTn>
                              </p:par>
                              <p:par>
                                <p:cTn id="13" presetID="42" presetClass="path" presetSubtype="0" decel="100000" fill="hold" grpId="1" nodeType="withEffect">
                                  <p:stCondLst>
                                    <p:cond delay="0"/>
                                  </p:stCondLst>
                                  <p:childTnLst>
                                    <p:animMotion origin="layout" path="M 3.54167E-6 -1.11111E-6 L -0.00482 0.02083 " pathEditMode="relative" rAng="0" ptsTypes="AA">
                                      <p:cBhvr>
                                        <p:cTn id="14" dur="750" spd="-100000" fill="hold"/>
                                        <p:tgtEl>
                                          <p:spTgt spid="123"/>
                                        </p:tgtEl>
                                        <p:attrNameLst>
                                          <p:attrName>ppt_x</p:attrName>
                                          <p:attrName>ppt_y</p:attrName>
                                        </p:attrNameLst>
                                      </p:cBhvr>
                                      <p:rCtr x="-247" y="1042"/>
                                    </p:animMotion>
                                  </p:childTnLst>
                                </p:cTn>
                              </p:par>
                              <p:par>
                                <p:cTn id="15" presetID="10" presetClass="entr" presetSubtype="0" fill="hold" grpId="0" nodeType="withEffect">
                                  <p:stCondLst>
                                    <p:cond delay="0"/>
                                  </p:stCondLst>
                                  <p:childTnLst>
                                    <p:set>
                                      <p:cBhvr>
                                        <p:cTn id="16" dur="1" fill="hold">
                                          <p:stCondLst>
                                            <p:cond delay="0"/>
                                          </p:stCondLst>
                                        </p:cTn>
                                        <p:tgtEl>
                                          <p:spTgt spid="127"/>
                                        </p:tgtEl>
                                        <p:attrNameLst>
                                          <p:attrName>style.visibility</p:attrName>
                                        </p:attrNameLst>
                                      </p:cBhvr>
                                      <p:to>
                                        <p:strVal val="visible"/>
                                      </p:to>
                                    </p:set>
                                    <p:animEffect transition="in" filter="fade">
                                      <p:cBhvr>
                                        <p:cTn id="17" dur="1000"/>
                                        <p:tgtEl>
                                          <p:spTgt spid="127"/>
                                        </p:tgtEl>
                                      </p:cBhvr>
                                    </p:animEffect>
                                  </p:childTnLst>
                                </p:cTn>
                              </p:par>
                              <p:par>
                                <p:cTn id="18" presetID="42" presetClass="path" presetSubtype="0" decel="100000" fill="hold" grpId="1" nodeType="withEffect">
                                  <p:stCondLst>
                                    <p:cond delay="0"/>
                                  </p:stCondLst>
                                  <p:childTnLst>
                                    <p:animMotion origin="layout" path="M -4.16667E-6 -4.44444E-6 L -0.00299 0.01181 " pathEditMode="relative" rAng="0" ptsTypes="AA">
                                      <p:cBhvr>
                                        <p:cTn id="19" dur="750" spd="-100000" fill="hold"/>
                                        <p:tgtEl>
                                          <p:spTgt spid="127"/>
                                        </p:tgtEl>
                                        <p:attrNameLst>
                                          <p:attrName>ppt_x</p:attrName>
                                          <p:attrName>ppt_y</p:attrName>
                                        </p:attrNameLst>
                                      </p:cBhvr>
                                      <p:rCtr x="-156" y="579"/>
                                    </p:animMotion>
                                  </p:childTnLst>
                                </p:cTn>
                              </p:par>
                              <p:par>
                                <p:cTn id="20" presetID="10" presetClass="entr" presetSubtype="0" fill="hold" grpId="0" nodeType="withEffect">
                                  <p:stCondLst>
                                    <p:cond delay="0"/>
                                  </p:stCondLst>
                                  <p:childTnLst>
                                    <p:set>
                                      <p:cBhvr>
                                        <p:cTn id="21" dur="1" fill="hold">
                                          <p:stCondLst>
                                            <p:cond delay="0"/>
                                          </p:stCondLst>
                                        </p:cTn>
                                        <p:tgtEl>
                                          <p:spTgt spid="125"/>
                                        </p:tgtEl>
                                        <p:attrNameLst>
                                          <p:attrName>style.visibility</p:attrName>
                                        </p:attrNameLst>
                                      </p:cBhvr>
                                      <p:to>
                                        <p:strVal val="visible"/>
                                      </p:to>
                                    </p:set>
                                    <p:animEffect transition="in" filter="fade">
                                      <p:cBhvr>
                                        <p:cTn id="22" dur="1000"/>
                                        <p:tgtEl>
                                          <p:spTgt spid="125"/>
                                        </p:tgtEl>
                                      </p:cBhvr>
                                    </p:animEffect>
                                  </p:childTnLst>
                                </p:cTn>
                              </p:par>
                              <p:par>
                                <p:cTn id="23" presetID="42" presetClass="path" presetSubtype="0" decel="100000" fill="hold" grpId="1" nodeType="withEffect">
                                  <p:stCondLst>
                                    <p:cond delay="0"/>
                                  </p:stCondLst>
                                  <p:childTnLst>
                                    <p:animMotion origin="layout" path="M -4.16667E-7 3.7037E-6 L -4.16667E-7 0.01458 " pathEditMode="relative" rAng="0" ptsTypes="AA">
                                      <p:cBhvr>
                                        <p:cTn id="24" dur="750" spd="-100000" fill="hold"/>
                                        <p:tgtEl>
                                          <p:spTgt spid="125"/>
                                        </p:tgtEl>
                                        <p:attrNameLst>
                                          <p:attrName>ppt_x</p:attrName>
                                          <p:attrName>ppt_y</p:attrName>
                                        </p:attrNameLst>
                                      </p:cBhvr>
                                      <p:rCtr x="0" y="718"/>
                                    </p:animMotion>
                                  </p:childTnLst>
                                </p:cTn>
                              </p:par>
                              <p:par>
                                <p:cTn id="25" presetID="10" presetClass="entr" presetSubtype="0" fill="hold" grpId="0" nodeType="withEffect">
                                  <p:stCondLst>
                                    <p:cond delay="0"/>
                                  </p:stCondLst>
                                  <p:childTnLst>
                                    <p:set>
                                      <p:cBhvr>
                                        <p:cTn id="26" dur="1" fill="hold">
                                          <p:stCondLst>
                                            <p:cond delay="0"/>
                                          </p:stCondLst>
                                        </p:cTn>
                                        <p:tgtEl>
                                          <p:spTgt spid="132"/>
                                        </p:tgtEl>
                                        <p:attrNameLst>
                                          <p:attrName>style.visibility</p:attrName>
                                        </p:attrNameLst>
                                      </p:cBhvr>
                                      <p:to>
                                        <p:strVal val="visible"/>
                                      </p:to>
                                    </p:set>
                                    <p:animEffect transition="in" filter="fade">
                                      <p:cBhvr>
                                        <p:cTn id="27" dur="1000"/>
                                        <p:tgtEl>
                                          <p:spTgt spid="132"/>
                                        </p:tgtEl>
                                      </p:cBhvr>
                                    </p:animEffect>
                                  </p:childTnLst>
                                </p:cTn>
                              </p:par>
                              <p:par>
                                <p:cTn id="28" presetID="42" presetClass="path" presetSubtype="0" decel="100000" fill="hold" grpId="1" nodeType="withEffect">
                                  <p:stCondLst>
                                    <p:cond delay="0"/>
                                  </p:stCondLst>
                                  <p:childTnLst>
                                    <p:animMotion origin="layout" path="M 3.54167E-6 -4.44444E-6 L 0.00273 0.0125 " pathEditMode="relative" rAng="0" ptsTypes="AA">
                                      <p:cBhvr>
                                        <p:cTn id="29" dur="750" spd="-100000" fill="hold"/>
                                        <p:tgtEl>
                                          <p:spTgt spid="132"/>
                                        </p:tgtEl>
                                        <p:attrNameLst>
                                          <p:attrName>ppt_x</p:attrName>
                                          <p:attrName>ppt_y</p:attrName>
                                        </p:attrNameLst>
                                      </p:cBhvr>
                                      <p:rCtr x="130" y="625"/>
                                    </p:animMotion>
                                  </p:childTnLst>
                                </p:cTn>
                              </p:par>
                              <p:par>
                                <p:cTn id="30" presetID="10" presetClass="entr" presetSubtype="0" fill="hold" grpId="0" nodeType="withEffect">
                                  <p:stCondLst>
                                    <p:cond delay="0"/>
                                  </p:stCondLst>
                                  <p:childTnLst>
                                    <p:set>
                                      <p:cBhvr>
                                        <p:cTn id="31" dur="1" fill="hold">
                                          <p:stCondLst>
                                            <p:cond delay="0"/>
                                          </p:stCondLst>
                                        </p:cTn>
                                        <p:tgtEl>
                                          <p:spTgt spid="128"/>
                                        </p:tgtEl>
                                        <p:attrNameLst>
                                          <p:attrName>style.visibility</p:attrName>
                                        </p:attrNameLst>
                                      </p:cBhvr>
                                      <p:to>
                                        <p:strVal val="visible"/>
                                      </p:to>
                                    </p:set>
                                    <p:animEffect transition="in" filter="fade">
                                      <p:cBhvr>
                                        <p:cTn id="32" dur="1000"/>
                                        <p:tgtEl>
                                          <p:spTgt spid="128"/>
                                        </p:tgtEl>
                                      </p:cBhvr>
                                    </p:animEffect>
                                  </p:childTnLst>
                                </p:cTn>
                              </p:par>
                              <p:par>
                                <p:cTn id="33" presetID="42" presetClass="path" presetSubtype="0" decel="100000" fill="hold" grpId="1" nodeType="withEffect">
                                  <p:stCondLst>
                                    <p:cond delay="0"/>
                                  </p:stCondLst>
                                  <p:childTnLst>
                                    <p:animMotion origin="layout" path="M 2.70833E-6 4.07407E-6 L 0.00703 0.00879 " pathEditMode="relative" rAng="0" ptsTypes="AA">
                                      <p:cBhvr>
                                        <p:cTn id="34" dur="750" spd="-100000" fill="hold"/>
                                        <p:tgtEl>
                                          <p:spTgt spid="128"/>
                                        </p:tgtEl>
                                        <p:attrNameLst>
                                          <p:attrName>ppt_x</p:attrName>
                                          <p:attrName>ppt_y</p:attrName>
                                        </p:attrNameLst>
                                      </p:cBhvr>
                                      <p:rCtr x="352" y="440"/>
                                    </p:animMotion>
                                  </p:childTnLst>
                                </p:cTn>
                              </p:par>
                              <p:par>
                                <p:cTn id="35" presetID="10" presetClass="entr" presetSubtype="0" fill="hold" grpId="0" nodeType="withEffect">
                                  <p:stCondLst>
                                    <p:cond delay="0"/>
                                  </p:stCondLst>
                                  <p:childTnLst>
                                    <p:set>
                                      <p:cBhvr>
                                        <p:cTn id="36" dur="1" fill="hold">
                                          <p:stCondLst>
                                            <p:cond delay="0"/>
                                          </p:stCondLst>
                                        </p:cTn>
                                        <p:tgtEl>
                                          <p:spTgt spid="129"/>
                                        </p:tgtEl>
                                        <p:attrNameLst>
                                          <p:attrName>style.visibility</p:attrName>
                                        </p:attrNameLst>
                                      </p:cBhvr>
                                      <p:to>
                                        <p:strVal val="visible"/>
                                      </p:to>
                                    </p:set>
                                    <p:animEffect transition="in" filter="fade">
                                      <p:cBhvr>
                                        <p:cTn id="37" dur="1000"/>
                                        <p:tgtEl>
                                          <p:spTgt spid="129"/>
                                        </p:tgtEl>
                                      </p:cBhvr>
                                    </p:animEffect>
                                  </p:childTnLst>
                                </p:cTn>
                              </p:par>
                              <p:par>
                                <p:cTn id="38" presetID="42" presetClass="path" presetSubtype="0" decel="100000" fill="hold" grpId="1" nodeType="withEffect">
                                  <p:stCondLst>
                                    <p:cond delay="0"/>
                                  </p:stCondLst>
                                  <p:childTnLst>
                                    <p:animMotion origin="layout" path="M -3.33333E-6 4.07407E-6 L -0.00742 0.00833 " pathEditMode="relative" rAng="0" ptsTypes="AA">
                                      <p:cBhvr>
                                        <p:cTn id="39" dur="750" spd="-100000" fill="hold"/>
                                        <p:tgtEl>
                                          <p:spTgt spid="129"/>
                                        </p:tgtEl>
                                        <p:attrNameLst>
                                          <p:attrName>ppt_x</p:attrName>
                                          <p:attrName>ppt_y</p:attrName>
                                        </p:attrNameLst>
                                      </p:cBhvr>
                                      <p:rCtr x="-378" y="417"/>
                                    </p:animMotion>
                                  </p:childTnLst>
                                </p:cTn>
                              </p:par>
                              <p:par>
                                <p:cTn id="40" presetID="10" presetClass="entr" presetSubtype="0" fill="hold" grpId="0" nodeType="withEffect">
                                  <p:stCondLst>
                                    <p:cond delay="0"/>
                                  </p:stCondLst>
                                  <p:childTnLst>
                                    <p:set>
                                      <p:cBhvr>
                                        <p:cTn id="41" dur="1" fill="hold">
                                          <p:stCondLst>
                                            <p:cond delay="0"/>
                                          </p:stCondLst>
                                        </p:cTn>
                                        <p:tgtEl>
                                          <p:spTgt spid="133"/>
                                        </p:tgtEl>
                                        <p:attrNameLst>
                                          <p:attrName>style.visibility</p:attrName>
                                        </p:attrNameLst>
                                      </p:cBhvr>
                                      <p:to>
                                        <p:strVal val="visible"/>
                                      </p:to>
                                    </p:set>
                                    <p:animEffect transition="in" filter="fade">
                                      <p:cBhvr>
                                        <p:cTn id="42" dur="500"/>
                                        <p:tgtEl>
                                          <p:spTgt spid="133"/>
                                        </p:tgtEl>
                                      </p:cBhvr>
                                    </p:animEffect>
                                  </p:childTnLst>
                                </p:cTn>
                              </p:par>
                              <p:par>
                                <p:cTn id="43" presetID="63" presetClass="path" presetSubtype="0" decel="100000" fill="hold" grpId="1" nodeType="withEffect">
                                  <p:stCondLst>
                                    <p:cond delay="0"/>
                                  </p:stCondLst>
                                  <p:childTnLst>
                                    <p:animMotion origin="layout" path="M 5E-6 -4.81481E-6 L 0.00873 -4.81481E-6 " pathEditMode="relative" rAng="0" ptsTypes="AA">
                                      <p:cBhvr>
                                        <p:cTn id="44" dur="750" spd="-100000" fill="hold"/>
                                        <p:tgtEl>
                                          <p:spTgt spid="133"/>
                                        </p:tgtEl>
                                        <p:attrNameLst>
                                          <p:attrName>ppt_x</p:attrName>
                                          <p:attrName>ppt_y</p:attrName>
                                        </p:attrNameLst>
                                      </p:cBhvr>
                                      <p:rCtr x="430" y="0"/>
                                    </p:animMotion>
                                  </p:childTnLst>
                                </p:cTn>
                              </p:par>
                              <p:par>
                                <p:cTn id="45" presetID="10" presetClass="entr" presetSubtype="0" fill="hold" grpId="0" nodeType="with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fade">
                                      <p:cBhvr>
                                        <p:cTn id="47" dur="500"/>
                                        <p:tgtEl>
                                          <p:spTgt spid="130"/>
                                        </p:tgtEl>
                                      </p:cBhvr>
                                    </p:animEffect>
                                  </p:childTnLst>
                                </p:cTn>
                              </p:par>
                              <p:par>
                                <p:cTn id="48" presetID="63" presetClass="path" presetSubtype="0" decel="100000" fill="hold" grpId="1" nodeType="withEffect">
                                  <p:stCondLst>
                                    <p:cond delay="0"/>
                                  </p:stCondLst>
                                  <p:childTnLst>
                                    <p:animMotion origin="layout" path="M -0.00873 -4.81481E-6 L 4.16667E-6 -4.81481E-6 " pathEditMode="relative" rAng="0" ptsTypes="AA">
                                      <p:cBhvr>
                                        <p:cTn id="49" dur="750" fill="hold"/>
                                        <p:tgtEl>
                                          <p:spTgt spid="130"/>
                                        </p:tgtEl>
                                        <p:attrNameLst>
                                          <p:attrName>ppt_x</p:attrName>
                                          <p:attrName>ppt_y</p:attrName>
                                        </p:attrNameLst>
                                      </p:cBhvr>
                                      <p:rCtr x="430" y="0"/>
                                    </p:animMotion>
                                  </p:childTnLst>
                                </p:cTn>
                              </p:par>
                              <p:par>
                                <p:cTn id="50" presetID="10" presetClass="entr" presetSubtype="0" fill="hold" grpId="0" nodeType="with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fade">
                                      <p:cBhvr>
                                        <p:cTn id="52" dur="500"/>
                                        <p:tgtEl>
                                          <p:spTgt spid="134"/>
                                        </p:tgtEl>
                                      </p:cBhvr>
                                    </p:animEffect>
                                  </p:childTnLst>
                                </p:cTn>
                              </p:par>
                              <p:par>
                                <p:cTn id="53" presetID="63" presetClass="path" presetSubtype="0" decel="100000" fill="hold" grpId="1" nodeType="withEffect">
                                  <p:stCondLst>
                                    <p:cond delay="0"/>
                                  </p:stCondLst>
                                  <p:childTnLst>
                                    <p:animMotion origin="layout" path="M 1.66667E-6 -2.96296E-6 L 0.01328 -2.96296E-6 " pathEditMode="relative" rAng="0" ptsTypes="AA">
                                      <p:cBhvr>
                                        <p:cTn id="54" dur="750" spd="-100000" fill="hold"/>
                                        <p:tgtEl>
                                          <p:spTgt spid="134"/>
                                        </p:tgtEl>
                                        <p:attrNameLst>
                                          <p:attrName>ppt_x</p:attrName>
                                          <p:attrName>ppt_y</p:attrName>
                                        </p:attrNameLst>
                                      </p:cBhvr>
                                      <p:rCtr x="664" y="0"/>
                                    </p:animMotion>
                                  </p:childTnLst>
                                </p:cTn>
                              </p:par>
                              <p:par>
                                <p:cTn id="55" presetID="10" presetClass="entr" presetSubtype="0" fill="hold" grpId="0" nodeType="with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fade">
                                      <p:cBhvr>
                                        <p:cTn id="57" dur="500"/>
                                        <p:tgtEl>
                                          <p:spTgt spid="131"/>
                                        </p:tgtEl>
                                      </p:cBhvr>
                                    </p:animEffect>
                                  </p:childTnLst>
                                </p:cTn>
                              </p:par>
                              <p:par>
                                <p:cTn id="58" presetID="63" presetClass="path" presetSubtype="0" decel="100000" fill="hold" grpId="1" nodeType="withEffect">
                                  <p:stCondLst>
                                    <p:cond delay="0"/>
                                  </p:stCondLst>
                                  <p:childTnLst>
                                    <p:animMotion origin="layout" path="M -0.01146 -2.96296E-6 L -2.29167E-6 -2.96296E-6 " pathEditMode="relative" rAng="0" ptsTypes="AA">
                                      <p:cBhvr>
                                        <p:cTn id="59" dur="750" fill="hold"/>
                                        <p:tgtEl>
                                          <p:spTgt spid="131"/>
                                        </p:tgtEl>
                                        <p:attrNameLst>
                                          <p:attrName>ppt_x</p:attrName>
                                          <p:attrName>ppt_y</p:attrName>
                                        </p:attrNameLst>
                                      </p:cBhvr>
                                      <p:rCtr x="573" y="0"/>
                                    </p:animMotion>
                                  </p:childTnLst>
                                </p:cTn>
                              </p:par>
                              <p:par>
                                <p:cTn id="60" presetID="10" presetClass="entr" presetSubtype="0" fill="hold" grpId="0" nodeType="withEffect">
                                  <p:stCondLst>
                                    <p:cond delay="100"/>
                                  </p:stCondLst>
                                  <p:childTnLst>
                                    <p:set>
                                      <p:cBhvr>
                                        <p:cTn id="61" dur="1" fill="hold">
                                          <p:stCondLst>
                                            <p:cond delay="0"/>
                                          </p:stCondLst>
                                        </p:cTn>
                                        <p:tgtEl>
                                          <p:spTgt spid="122"/>
                                        </p:tgtEl>
                                        <p:attrNameLst>
                                          <p:attrName>style.visibility</p:attrName>
                                        </p:attrNameLst>
                                      </p:cBhvr>
                                      <p:to>
                                        <p:strVal val="visible"/>
                                      </p:to>
                                    </p:set>
                                    <p:animEffect transition="in" filter="fade">
                                      <p:cBhvr>
                                        <p:cTn id="62" dur="500"/>
                                        <p:tgtEl>
                                          <p:spTgt spid="122"/>
                                        </p:tgtEl>
                                      </p:cBhvr>
                                    </p:animEffect>
                                  </p:childTnLst>
                                </p:cTn>
                              </p:par>
                              <p:par>
                                <p:cTn id="63" presetID="42" presetClass="path" presetSubtype="0" decel="100000" fill="hold" grpId="1" nodeType="withEffect">
                                  <p:stCondLst>
                                    <p:cond delay="100"/>
                                  </p:stCondLst>
                                  <p:childTnLst>
                                    <p:animMotion origin="layout" path="M 1.25E-6 1.11111E-6 L 0.00599 0.01366 " pathEditMode="relative" rAng="0" ptsTypes="AA">
                                      <p:cBhvr>
                                        <p:cTn id="64" dur="750" spd="-100000" fill="hold"/>
                                        <p:tgtEl>
                                          <p:spTgt spid="122"/>
                                        </p:tgtEl>
                                        <p:attrNameLst>
                                          <p:attrName>ppt_x</p:attrName>
                                          <p:attrName>ppt_y</p:attrName>
                                        </p:attrNameLst>
                                      </p:cBhvr>
                                      <p:rCtr x="299" y="671"/>
                                    </p:animMotion>
                                  </p:childTnLst>
                                </p:cTn>
                              </p:par>
                              <p:par>
                                <p:cTn id="65" presetID="10" presetClass="entr" presetSubtype="0" fill="hold" grpId="0" nodeType="withEffect">
                                  <p:stCondLst>
                                    <p:cond delay="100"/>
                                  </p:stCondLst>
                                  <p:childTnLst>
                                    <p:set>
                                      <p:cBhvr>
                                        <p:cTn id="66" dur="1" fill="hold">
                                          <p:stCondLst>
                                            <p:cond delay="0"/>
                                          </p:stCondLst>
                                        </p:cTn>
                                        <p:tgtEl>
                                          <p:spTgt spid="126"/>
                                        </p:tgtEl>
                                        <p:attrNameLst>
                                          <p:attrName>style.visibility</p:attrName>
                                        </p:attrNameLst>
                                      </p:cBhvr>
                                      <p:to>
                                        <p:strVal val="visible"/>
                                      </p:to>
                                    </p:set>
                                    <p:animEffect transition="in" filter="fade">
                                      <p:cBhvr>
                                        <p:cTn id="67" dur="500"/>
                                        <p:tgtEl>
                                          <p:spTgt spid="126"/>
                                        </p:tgtEl>
                                      </p:cBhvr>
                                    </p:animEffect>
                                  </p:childTnLst>
                                </p:cTn>
                              </p:par>
                              <p:par>
                                <p:cTn id="68" presetID="42" presetClass="path" presetSubtype="0" decel="100000" fill="hold" grpId="1" nodeType="withEffect">
                                  <p:stCondLst>
                                    <p:cond delay="100"/>
                                  </p:stCondLst>
                                  <p:childTnLst>
                                    <p:animMotion origin="layout" path="M -1.875E-6 1.11111E-6 L -0.00456 0.01273 " pathEditMode="relative" rAng="0" ptsTypes="AA">
                                      <p:cBhvr>
                                        <p:cTn id="69" dur="750" spd="-100000" fill="hold"/>
                                        <p:tgtEl>
                                          <p:spTgt spid="126"/>
                                        </p:tgtEl>
                                        <p:attrNameLst>
                                          <p:attrName>ppt_x</p:attrName>
                                          <p:attrName>ppt_y</p:attrName>
                                        </p:attrNameLst>
                                      </p:cBhvr>
                                      <p:rCtr x="-234" y="625"/>
                                    </p:animMotion>
                                  </p:childTnLst>
                                </p:cTn>
                              </p:par>
                              <p:par>
                                <p:cTn id="70" presetID="10" presetClass="entr" presetSubtype="0" fill="hold" nodeType="withEffect">
                                  <p:stCondLst>
                                    <p:cond delay="500"/>
                                  </p:stCondLst>
                                  <p:childTnLst>
                                    <p:set>
                                      <p:cBhvr>
                                        <p:cTn id="71" dur="1" fill="hold">
                                          <p:stCondLst>
                                            <p:cond delay="0"/>
                                          </p:stCondLst>
                                        </p:cTn>
                                        <p:tgtEl>
                                          <p:spTgt spid="119"/>
                                        </p:tgtEl>
                                        <p:attrNameLst>
                                          <p:attrName>style.visibility</p:attrName>
                                        </p:attrNameLst>
                                      </p:cBhvr>
                                      <p:to>
                                        <p:strVal val="visible"/>
                                      </p:to>
                                    </p:set>
                                    <p:animEffect transition="in" filter="fade">
                                      <p:cBhvr>
                                        <p:cTn id="72" dur="1000"/>
                                        <p:tgtEl>
                                          <p:spTgt spid="119"/>
                                        </p:tgtEl>
                                      </p:cBhvr>
                                    </p:animEffect>
                                  </p:childTnLst>
                                </p:cTn>
                              </p:par>
                            </p:childTnLst>
                          </p:cTn>
                        </p:par>
                        <p:par>
                          <p:cTn id="73" fill="hold">
                            <p:stCondLst>
                              <p:cond delay="1500"/>
                            </p:stCondLst>
                            <p:childTnLst>
                              <p:par>
                                <p:cTn id="74" presetID="1" presetClass="entr" presetSubtype="0" fill="hold" nodeType="afterEffect">
                                  <p:stCondLst>
                                    <p:cond delay="0"/>
                                  </p:stCondLst>
                                  <p:childTnLst>
                                    <p:set>
                                      <p:cBhvr>
                                        <p:cTn id="75" dur="1" fill="hold">
                                          <p:stCondLst>
                                            <p:cond delay="0"/>
                                          </p:stCondLst>
                                        </p:cTn>
                                        <p:tgtEl>
                                          <p:spTgt spid="1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122" grpId="1" animBg="1"/>
      <p:bldP spid="123" grpId="0" animBg="1"/>
      <p:bldP spid="123" grpId="1" animBg="1"/>
      <p:bldP spid="124" grpId="0" animBg="1"/>
      <p:bldP spid="124" grpId="1" animBg="1"/>
      <p:bldP spid="125" grpId="0" animBg="1"/>
      <p:bldP spid="125" grpId="1" animBg="1"/>
      <p:bldP spid="126" grpId="0" animBg="1"/>
      <p:bldP spid="126" grpId="1" animBg="1"/>
      <p:bldP spid="127" grpId="0" animBg="1"/>
      <p:bldP spid="127" grpId="1" animBg="1"/>
      <p:bldP spid="128" grpId="0" animBg="1"/>
      <p:bldP spid="128" grpId="1" animBg="1"/>
      <p:bldP spid="129" grpId="0" animBg="1"/>
      <p:bldP spid="129" grpId="1" animBg="1"/>
      <p:bldP spid="130" grpId="0" animBg="1"/>
      <p:bldP spid="130" grpId="1" animBg="1"/>
      <p:bldP spid="131" grpId="0" animBg="1"/>
      <p:bldP spid="131" grpId="1" animBg="1"/>
      <p:bldP spid="132" grpId="0" animBg="1"/>
      <p:bldP spid="132" grpId="1" animBg="1"/>
      <p:bldP spid="133" grpId="0" animBg="1"/>
      <p:bldP spid="133" grpId="1" animBg="1"/>
      <p:bldP spid="134" grpId="0" animBg="1"/>
      <p:bldP spid="134"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1DA5-55F2-40D3-B419-631F81A7BC28}"/>
              </a:ext>
            </a:extLst>
          </p:cNvPr>
          <p:cNvSpPr>
            <a:spLocks noGrp="1"/>
          </p:cNvSpPr>
          <p:nvPr userDrawn="1">
            <p:ph type="title"/>
          </p:nvPr>
        </p:nvSpPr>
        <p:spPr/>
        <p:txBody>
          <a:bodyPr/>
          <a:lstStyle/>
          <a:p>
            <a:r>
              <a:rPr lang="en-US"/>
              <a:t>Click to edit Master title style</a:t>
            </a:r>
            <a:endParaRPr lang="en-GB"/>
          </a:p>
        </p:txBody>
      </p:sp>
      <p:sp>
        <p:nvSpPr>
          <p:cNvPr id="8" name="Content Placeholder 3">
            <a:extLst>
              <a:ext uri="{FF2B5EF4-FFF2-40B4-BE49-F238E27FC236}">
                <a16:creationId xmlns:a16="http://schemas.microsoft.com/office/drawing/2014/main" id="{8B561EF8-1224-43F9-9074-96C48F6BA227}"/>
              </a:ext>
            </a:extLst>
          </p:cNvPr>
          <p:cNvSpPr>
            <a:spLocks noGrp="1"/>
          </p:cNvSpPr>
          <p:nvPr>
            <p:ph sz="quarter" idx="12"/>
          </p:nvPr>
        </p:nvSpPr>
        <p:spPr>
          <a:xfrm>
            <a:off x="593275" y="1853988"/>
            <a:ext cx="5178725" cy="3951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3">
            <a:extLst>
              <a:ext uri="{FF2B5EF4-FFF2-40B4-BE49-F238E27FC236}">
                <a16:creationId xmlns:a16="http://schemas.microsoft.com/office/drawing/2014/main" id="{28F114D6-71D0-44B0-955F-D96A2B62F97C}"/>
              </a:ext>
            </a:extLst>
          </p:cNvPr>
          <p:cNvSpPr>
            <a:spLocks noGrp="1"/>
          </p:cNvSpPr>
          <p:nvPr>
            <p:ph sz="quarter" idx="13"/>
          </p:nvPr>
        </p:nvSpPr>
        <p:spPr>
          <a:xfrm>
            <a:off x="6420000" y="1853988"/>
            <a:ext cx="5178725" cy="3951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a:extLst>
              <a:ext uri="{FF2B5EF4-FFF2-40B4-BE49-F238E27FC236}">
                <a16:creationId xmlns:a16="http://schemas.microsoft.com/office/drawing/2014/main" id="{979CA941-E218-49A3-B55B-69A27AF40D55}"/>
              </a:ext>
            </a:extLst>
          </p:cNvPr>
          <p:cNvSpPr>
            <a:spLocks noGrp="1"/>
          </p:cNvSpPr>
          <p:nvPr>
            <p:ph type="sldNum" sz="quarter" idx="15"/>
          </p:nvPr>
        </p:nvSpPr>
        <p:spPr/>
        <p:txBody>
          <a:bodyPr/>
          <a:lstStyle/>
          <a:p>
            <a:fld id="{6445CA75-65CF-428D-AAFD-249FBBE0F4CE}" type="slidenum">
              <a:rPr lang="en-GB" smtClean="0"/>
              <a:pPr/>
              <a:t>‹#›</a:t>
            </a:fld>
            <a:endParaRPr lang="en-GB" dirty="0"/>
          </a:p>
        </p:txBody>
      </p:sp>
      <p:sp>
        <p:nvSpPr>
          <p:cNvPr id="6" name="Footer Placeholder 4">
            <a:extLst>
              <a:ext uri="{FF2B5EF4-FFF2-40B4-BE49-F238E27FC236}">
                <a16:creationId xmlns:a16="http://schemas.microsoft.com/office/drawing/2014/main" id="{97217153-25B9-45C8-9E70-28BD194F9CF8}"/>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r>
              <a:rPr lang="en-AU"/>
              <a:t>Year 10 Subject Selection for Stage 6</a:t>
            </a:r>
            <a:endParaRPr lang="en-GB" dirty="0"/>
          </a:p>
        </p:txBody>
      </p:sp>
    </p:spTree>
    <p:extLst>
      <p:ext uri="{BB962C8B-B14F-4D97-AF65-F5344CB8AC3E}">
        <p14:creationId xmlns:p14="http://schemas.microsoft.com/office/powerpoint/2010/main" val="2821271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1DA5-55F2-40D3-B419-631F81A7BC28}"/>
              </a:ext>
            </a:extLst>
          </p:cNvPr>
          <p:cNvSpPr>
            <a:spLocks noGrp="1"/>
          </p:cNvSpPr>
          <p:nvPr userDrawn="1">
            <p:ph type="title"/>
          </p:nvPr>
        </p:nvSpPr>
        <p:spPr/>
        <p:txBody>
          <a:bodyPr/>
          <a:lstStyle/>
          <a:p>
            <a:r>
              <a:rPr lang="en-US"/>
              <a:t>Click to edit Master title style</a:t>
            </a:r>
            <a:endParaRPr lang="en-GB"/>
          </a:p>
        </p:txBody>
      </p:sp>
      <p:sp>
        <p:nvSpPr>
          <p:cNvPr id="8" name="Content Placeholder 3">
            <a:extLst>
              <a:ext uri="{FF2B5EF4-FFF2-40B4-BE49-F238E27FC236}">
                <a16:creationId xmlns:a16="http://schemas.microsoft.com/office/drawing/2014/main" id="{8B561EF8-1224-43F9-9074-96C48F6BA227}"/>
              </a:ext>
            </a:extLst>
          </p:cNvPr>
          <p:cNvSpPr>
            <a:spLocks noGrp="1"/>
          </p:cNvSpPr>
          <p:nvPr>
            <p:ph sz="quarter" idx="12"/>
          </p:nvPr>
        </p:nvSpPr>
        <p:spPr>
          <a:xfrm>
            <a:off x="593275" y="1853988"/>
            <a:ext cx="3233523" cy="3951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3">
            <a:extLst>
              <a:ext uri="{FF2B5EF4-FFF2-40B4-BE49-F238E27FC236}">
                <a16:creationId xmlns:a16="http://schemas.microsoft.com/office/drawing/2014/main" id="{1CAF5EC5-44CA-4A84-BC08-7E3C2E741151}"/>
              </a:ext>
            </a:extLst>
          </p:cNvPr>
          <p:cNvSpPr>
            <a:spLocks noGrp="1"/>
          </p:cNvSpPr>
          <p:nvPr>
            <p:ph sz="quarter" idx="13"/>
          </p:nvPr>
        </p:nvSpPr>
        <p:spPr>
          <a:xfrm>
            <a:off x="4479239" y="1853988"/>
            <a:ext cx="3233523" cy="3951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3">
            <a:extLst>
              <a:ext uri="{FF2B5EF4-FFF2-40B4-BE49-F238E27FC236}">
                <a16:creationId xmlns:a16="http://schemas.microsoft.com/office/drawing/2014/main" id="{DEF5505D-3F29-4D22-A954-FB8F17A0F675}"/>
              </a:ext>
            </a:extLst>
          </p:cNvPr>
          <p:cNvSpPr>
            <a:spLocks noGrp="1"/>
          </p:cNvSpPr>
          <p:nvPr>
            <p:ph sz="quarter" idx="14"/>
          </p:nvPr>
        </p:nvSpPr>
        <p:spPr>
          <a:xfrm>
            <a:off x="8373870" y="1853988"/>
            <a:ext cx="3233523" cy="3951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Slide Number Placeholder 3">
            <a:extLst>
              <a:ext uri="{FF2B5EF4-FFF2-40B4-BE49-F238E27FC236}">
                <a16:creationId xmlns:a16="http://schemas.microsoft.com/office/drawing/2014/main" id="{C4DD25D4-AF48-4DA4-8C93-26FFA3C54511}"/>
              </a:ext>
            </a:extLst>
          </p:cNvPr>
          <p:cNvSpPr>
            <a:spLocks noGrp="1"/>
          </p:cNvSpPr>
          <p:nvPr>
            <p:ph type="sldNum" sz="quarter" idx="16"/>
          </p:nvPr>
        </p:nvSpPr>
        <p:spPr/>
        <p:txBody>
          <a:bodyPr/>
          <a:lstStyle/>
          <a:p>
            <a:fld id="{6445CA75-65CF-428D-AAFD-249FBBE0F4CE}" type="slidenum">
              <a:rPr lang="en-GB" smtClean="0"/>
              <a:pPr/>
              <a:t>‹#›</a:t>
            </a:fld>
            <a:endParaRPr lang="en-GB" dirty="0"/>
          </a:p>
        </p:txBody>
      </p:sp>
      <p:sp>
        <p:nvSpPr>
          <p:cNvPr id="7" name="Footer Placeholder 4">
            <a:extLst>
              <a:ext uri="{FF2B5EF4-FFF2-40B4-BE49-F238E27FC236}">
                <a16:creationId xmlns:a16="http://schemas.microsoft.com/office/drawing/2014/main" id="{DE0E394F-B5EE-4122-AB98-EC5AC9181E5B}"/>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r>
              <a:rPr lang="en-AU"/>
              <a:t>Year 10 Subject Selection for Stage 6</a:t>
            </a:r>
            <a:endParaRPr lang="en-GB" dirty="0"/>
          </a:p>
        </p:txBody>
      </p:sp>
    </p:spTree>
    <p:extLst>
      <p:ext uri="{BB962C8B-B14F-4D97-AF65-F5344CB8AC3E}">
        <p14:creationId xmlns:p14="http://schemas.microsoft.com/office/powerpoint/2010/main" val="3521092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C39937D-A797-4A74-B576-60C1722C1D93}"/>
              </a:ext>
            </a:extLst>
          </p:cNvPr>
          <p:cNvSpPr>
            <a:spLocks noGrp="1"/>
          </p:cNvSpPr>
          <p:nvPr>
            <p:ph type="sldNum" sz="quarter" idx="12"/>
          </p:nvPr>
        </p:nvSpPr>
        <p:spPr/>
        <p:txBody>
          <a:bodyPr/>
          <a:lstStyle/>
          <a:p>
            <a:fld id="{6445CA75-65CF-428D-AAFD-249FBBE0F4CE}" type="slidenum">
              <a:rPr lang="en-GB" smtClean="0"/>
              <a:t>‹#›</a:t>
            </a:fld>
            <a:endParaRPr lang="en-GB"/>
          </a:p>
        </p:txBody>
      </p:sp>
      <p:sp>
        <p:nvSpPr>
          <p:cNvPr id="3" name="Footer Placeholder 4">
            <a:extLst>
              <a:ext uri="{FF2B5EF4-FFF2-40B4-BE49-F238E27FC236}">
                <a16:creationId xmlns:a16="http://schemas.microsoft.com/office/drawing/2014/main" id="{32A680B6-B210-447B-B7B6-12A9479CD2C5}"/>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r>
              <a:rPr lang="en-AU"/>
              <a:t>Year 10 Subject Selection for Stage 6</a:t>
            </a:r>
            <a:endParaRPr lang="en-GB" dirty="0"/>
          </a:p>
        </p:txBody>
      </p:sp>
    </p:spTree>
    <p:extLst>
      <p:ext uri="{BB962C8B-B14F-4D97-AF65-F5344CB8AC3E}">
        <p14:creationId xmlns:p14="http://schemas.microsoft.com/office/powerpoint/2010/main" val="407217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 Full Bleed Im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2F4CDCB-E2CD-4FFF-BD24-9F21EAD6942C}"/>
              </a:ext>
            </a:extLst>
          </p:cNvPr>
          <p:cNvSpPr>
            <a:spLocks noGrp="1"/>
          </p:cNvSpPr>
          <p:nvPr>
            <p:ph type="pic" sz="quarter" idx="13" hasCustomPrompt="1"/>
          </p:nvPr>
        </p:nvSpPr>
        <p:spPr>
          <a:xfrm>
            <a:off x="0" y="0"/>
            <a:ext cx="12192000" cy="6858000"/>
          </a:xfrm>
          <a:solidFill>
            <a:schemeClr val="bg2">
              <a:alpha val="50000"/>
            </a:schemeClr>
          </a:solidFill>
        </p:spPr>
        <p:txBody>
          <a:bodyPr tIns="360000"/>
          <a:lstStyle>
            <a:lvl1pPr algn="ctr">
              <a:defRPr sz="1800" b="0">
                <a:solidFill>
                  <a:schemeClr val="tx2"/>
                </a:solidFill>
              </a:defRPr>
            </a:lvl1pPr>
          </a:lstStyle>
          <a:p>
            <a:r>
              <a:rPr lang="en-GB" dirty="0"/>
              <a:t>Click icon to insert an image and send this to back</a:t>
            </a:r>
          </a:p>
        </p:txBody>
      </p:sp>
      <p:sp>
        <p:nvSpPr>
          <p:cNvPr id="2" name="Title 1">
            <a:extLst>
              <a:ext uri="{FF2B5EF4-FFF2-40B4-BE49-F238E27FC236}">
                <a16:creationId xmlns:a16="http://schemas.microsoft.com/office/drawing/2014/main" id="{F64D1DA5-55F2-40D3-B419-631F81A7BC28}"/>
              </a:ext>
            </a:extLst>
          </p:cNvPr>
          <p:cNvSpPr>
            <a:spLocks noGrp="1"/>
          </p:cNvSpPr>
          <p:nvPr>
            <p:ph type="title" hasCustomPrompt="1"/>
          </p:nvPr>
        </p:nvSpPr>
        <p:spPr>
          <a:xfrm>
            <a:off x="593768" y="2189852"/>
            <a:ext cx="5552921" cy="1181862"/>
          </a:xfrm>
        </p:spPr>
        <p:txBody>
          <a:bodyPr anchor="b"/>
          <a:lstStyle>
            <a:lvl1pPr>
              <a:lnSpc>
                <a:spcPct val="80000"/>
              </a:lnSpc>
              <a:defRPr sz="4800">
                <a:solidFill>
                  <a:schemeClr val="accent1"/>
                </a:solidFill>
              </a:defRPr>
            </a:lvl1pPr>
          </a:lstStyle>
          <a:p>
            <a:r>
              <a:rPr lang="en-US" dirty="0"/>
              <a:t>Presentation title</a:t>
            </a:r>
            <a:br>
              <a:rPr lang="en-US" dirty="0"/>
            </a:br>
            <a:r>
              <a:rPr lang="en-US" dirty="0"/>
              <a:t>goes here</a:t>
            </a:r>
            <a:endParaRPr lang="en-GB" dirty="0"/>
          </a:p>
        </p:txBody>
      </p:sp>
      <p:sp>
        <p:nvSpPr>
          <p:cNvPr id="83" name="Text Placeholder 82">
            <a:extLst>
              <a:ext uri="{FF2B5EF4-FFF2-40B4-BE49-F238E27FC236}">
                <a16:creationId xmlns:a16="http://schemas.microsoft.com/office/drawing/2014/main" id="{3ECE1A18-33D8-41AB-85CB-0266D4467476}"/>
              </a:ext>
            </a:extLst>
          </p:cNvPr>
          <p:cNvSpPr>
            <a:spLocks noGrp="1"/>
          </p:cNvSpPr>
          <p:nvPr>
            <p:ph type="body" sz="quarter" idx="11" hasCustomPrompt="1"/>
          </p:nvPr>
        </p:nvSpPr>
        <p:spPr>
          <a:xfrm>
            <a:off x="593768" y="3599135"/>
            <a:ext cx="5552920" cy="984885"/>
          </a:xfrm>
        </p:spPr>
        <p:txBody>
          <a:bodyPr>
            <a:spAutoFit/>
          </a:bodyPr>
          <a:lstStyle>
            <a:lvl1pPr>
              <a:spcAft>
                <a:spcPts val="1200"/>
              </a:spcAft>
              <a:defRPr b="0">
                <a:solidFill>
                  <a:schemeClr val="accent2"/>
                </a:solidFill>
              </a:defRPr>
            </a:lvl1pPr>
            <a:lvl2pPr>
              <a:defRPr>
                <a:solidFill>
                  <a:schemeClr val="accent2"/>
                </a:solidFill>
              </a:defRPr>
            </a:lvl2pPr>
          </a:lstStyle>
          <a:p>
            <a:pPr lvl="0"/>
            <a:r>
              <a:rPr lang="en-US" dirty="0"/>
              <a:t>Subtitle goes here</a:t>
            </a:r>
          </a:p>
          <a:p>
            <a:pPr lvl="1"/>
            <a:r>
              <a:rPr lang="en-US" dirty="0"/>
              <a:t>Presenter Name</a:t>
            </a:r>
            <a:br>
              <a:rPr lang="en-US" dirty="0"/>
            </a:br>
            <a:endParaRPr lang="en-US" dirty="0"/>
          </a:p>
        </p:txBody>
      </p:sp>
      <p:sp>
        <p:nvSpPr>
          <p:cNvPr id="4" name="Text Placeholder 3">
            <a:extLst>
              <a:ext uri="{FF2B5EF4-FFF2-40B4-BE49-F238E27FC236}">
                <a16:creationId xmlns:a16="http://schemas.microsoft.com/office/drawing/2014/main" id="{F9AA874E-6B70-4A65-B741-156C5F3B8033}"/>
              </a:ext>
            </a:extLst>
          </p:cNvPr>
          <p:cNvSpPr>
            <a:spLocks noGrp="1"/>
          </p:cNvSpPr>
          <p:nvPr>
            <p:ph type="body" sz="quarter" idx="12"/>
          </p:nvPr>
        </p:nvSpPr>
        <p:spPr>
          <a:xfrm>
            <a:off x="7195200" y="1627200"/>
            <a:ext cx="4996800" cy="5230800"/>
          </a:xfrm>
          <a:blipFill dpi="0" rotWithShape="1">
            <a:blip r:embed="rId2"/>
            <a:srcRect/>
            <a:stretch>
              <a:fillRect/>
            </a:stretch>
          </a:blipFill>
        </p:spPr>
        <p:txBody>
          <a:bodyPr/>
          <a:lstStyle>
            <a:lvl1pPr>
              <a:defRPr>
                <a:noFill/>
              </a:defRPr>
            </a:lvl1pPr>
            <a:lvl2pPr>
              <a:defRPr>
                <a:noFill/>
              </a:defRPr>
            </a:lvl2pPr>
          </a:lstStyle>
          <a:p>
            <a:pPr lvl="0"/>
            <a:r>
              <a:rPr lang="en-US"/>
              <a:t>Click to edit Master text styles</a:t>
            </a:r>
          </a:p>
          <a:p>
            <a:pPr lvl="1"/>
            <a:r>
              <a:rPr lang="en-US"/>
              <a:t>Second level</a:t>
            </a:r>
          </a:p>
        </p:txBody>
      </p:sp>
      <p:pic>
        <p:nvPicPr>
          <p:cNvPr id="8" name="Picture 7">
            <a:extLst>
              <a:ext uri="{FF2B5EF4-FFF2-40B4-BE49-F238E27FC236}">
                <a16:creationId xmlns:a16="http://schemas.microsoft.com/office/drawing/2014/main" id="{D1BA6416-6FBF-1545-83D8-B1420D4DA78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9591" y="5798570"/>
            <a:ext cx="795560" cy="841562"/>
          </a:xfrm>
          <a:prstGeom prst="rect">
            <a:avLst/>
          </a:prstGeom>
        </p:spPr>
      </p:pic>
      <p:sp>
        <p:nvSpPr>
          <p:cNvPr id="7" name="TextBox 6">
            <a:extLst>
              <a:ext uri="{FF2B5EF4-FFF2-40B4-BE49-F238E27FC236}">
                <a16:creationId xmlns:a16="http://schemas.microsoft.com/office/drawing/2014/main" id="{F79493D4-E977-49E6-80A2-4119836C8850}"/>
              </a:ext>
            </a:extLst>
          </p:cNvPr>
          <p:cNvSpPr txBox="1"/>
          <p:nvPr userDrawn="1"/>
        </p:nvSpPr>
        <p:spPr>
          <a:xfrm>
            <a:off x="543440" y="524200"/>
            <a:ext cx="3632200" cy="221599"/>
          </a:xfrm>
          <a:prstGeom prst="rect">
            <a:avLst/>
          </a:prstGeom>
          <a:noFill/>
        </p:spPr>
        <p:txBody>
          <a:bodyPr wrap="square" lIns="0" tIns="0" rIns="0" bIns="0" rtlCol="0">
            <a:spAutoFit/>
          </a:bodyPr>
          <a:lstStyle/>
          <a:p>
            <a:pPr algn="l">
              <a:lnSpc>
                <a:spcPct val="90000"/>
              </a:lnSpc>
              <a:spcAft>
                <a:spcPts val="800"/>
              </a:spcAft>
            </a:pPr>
            <a:r>
              <a:rPr lang="en-AU" sz="1600" b="1" dirty="0">
                <a:solidFill>
                  <a:srgbClr val="002664"/>
                </a:solidFill>
              </a:rPr>
              <a:t>NSW Education Standards Authority</a:t>
            </a:r>
          </a:p>
        </p:txBody>
      </p:sp>
    </p:spTree>
    <p:extLst>
      <p:ext uri="{BB962C8B-B14F-4D97-AF65-F5344CB8AC3E}">
        <p14:creationId xmlns:p14="http://schemas.microsoft.com/office/powerpoint/2010/main" val="2325453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ccel="25000" decel="75000" fill="hold" grpId="0" nodeType="withEffect">
                                  <p:stCondLst>
                                    <p:cond delay="0"/>
                                  </p:stCondLst>
                                  <p:childTnLst>
                                    <p:animScale>
                                      <p:cBhvr>
                                        <p:cTn id="6" dur="3000" fill="hold"/>
                                        <p:tgtEl>
                                          <p:spTgt spid="6"/>
                                        </p:tgtEl>
                                      </p:cBhvr>
                                      <p:by x="104000" y="104000"/>
                                    </p:animScale>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750"/>
                                        <p:tgtEl>
                                          <p:spTgt spid="2"/>
                                        </p:tgtEl>
                                      </p:cBhvr>
                                    </p:animEffect>
                                  </p:childTnLst>
                                </p:cTn>
                              </p:par>
                              <p:par>
                                <p:cTn id="10" presetID="35" presetClass="path" presetSubtype="0" decel="100000" fill="hold" grpId="1" nodeType="withEffect">
                                  <p:stCondLst>
                                    <p:cond delay="0"/>
                                  </p:stCondLst>
                                  <p:childTnLst>
                                    <p:animMotion origin="layout" path="M -2.29167E-6 -4.07407E-6 L -0.03659 -4.07407E-6 " pathEditMode="relative" rAng="0" ptsTypes="AA">
                                      <p:cBhvr>
                                        <p:cTn id="11" dur="1000" spd="-100000" fill="hold"/>
                                        <p:tgtEl>
                                          <p:spTgt spid="2"/>
                                        </p:tgtEl>
                                        <p:attrNameLst>
                                          <p:attrName>ppt_x</p:attrName>
                                          <p:attrName>ppt_y</p:attrName>
                                        </p:attrNameLst>
                                      </p:cBhvr>
                                      <p:rCtr x="-1836" y="0"/>
                                    </p:animMotion>
                                  </p:childTnLst>
                                </p:cTn>
                              </p:par>
                              <p:par>
                                <p:cTn id="12" presetID="10" presetClass="entr"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750"/>
                                        <p:tgtEl>
                                          <p:spTgt spid="4"/>
                                        </p:tgtEl>
                                      </p:cBhvr>
                                    </p:animEffect>
                                  </p:childTnLst>
                                </p:cTn>
                              </p:par>
                              <p:par>
                                <p:cTn id="15" presetID="35" presetClass="path" presetSubtype="0" decel="100000" fill="hold" grpId="1" nodeType="withEffect">
                                  <p:stCondLst>
                                    <p:cond delay="0"/>
                                  </p:stCondLst>
                                  <p:childTnLst>
                                    <p:animMotion origin="layout" path="M -2.08333E-6 1.48148E-6 L 0.02865 1.48148E-6 " pathEditMode="relative" rAng="0" ptsTypes="AA">
                                      <p:cBhvr>
                                        <p:cTn id="16" dur="1000" spd="-100000" fill="hold"/>
                                        <p:tgtEl>
                                          <p:spTgt spid="4"/>
                                        </p:tgtEl>
                                        <p:attrNameLst>
                                          <p:attrName>ppt_x</p:attrName>
                                          <p:attrName>ppt_y</p:attrName>
                                        </p:attrNameLst>
                                      </p:cBhvr>
                                      <p:rCtr x="1432" y="0"/>
                                    </p:animMotion>
                                  </p:childTnLst>
                                </p:cTn>
                              </p:par>
                              <p:par>
                                <p:cTn id="17" presetID="10" presetClass="entr" presetSubtype="0" fill="hold" grpId="0" nodeType="withEffect">
                                  <p:stCondLst>
                                    <p:cond delay="1000"/>
                                  </p:stCondLst>
                                  <p:childTnLst>
                                    <p:set>
                                      <p:cBhvr>
                                        <p:cTn id="18" dur="1" fill="hold">
                                          <p:stCondLst>
                                            <p:cond delay="0"/>
                                          </p:stCondLst>
                                        </p:cTn>
                                        <p:tgtEl>
                                          <p:spTgt spid="83"/>
                                        </p:tgtEl>
                                        <p:attrNameLst>
                                          <p:attrName>style.visibility</p:attrName>
                                        </p:attrNameLst>
                                      </p:cBhvr>
                                      <p:to>
                                        <p:strVal val="visible"/>
                                      </p:to>
                                    </p:set>
                                    <p:animEffect transition="in" filter="fade">
                                      <p:cBhvr>
                                        <p:cTn id="19"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2" grpId="1"/>
      <p:bldP spid="83" grpId="0">
        <p:tmplLst>
          <p:tmpl>
            <p:tnLst>
              <p:par>
                <p:cTn presetID="10" presetClass="entr" presetSubtype="0" fill="hold" nodeType="withEffect">
                  <p:stCondLst>
                    <p:cond delay="1000"/>
                  </p:stCondLst>
                  <p:childTnLst>
                    <p:set>
                      <p:cBhvr>
                        <p:cTn dur="1" fill="hold">
                          <p:stCondLst>
                            <p:cond delay="0"/>
                          </p:stCondLst>
                        </p:cTn>
                        <p:tgtEl>
                          <p:spTgt spid="83"/>
                        </p:tgtEl>
                        <p:attrNameLst>
                          <p:attrName>style.visibility</p:attrName>
                        </p:attrNameLst>
                      </p:cBhvr>
                      <p:to>
                        <p:strVal val="visible"/>
                      </p:to>
                    </p:set>
                    <p:animEffect transition="in" filter="fade">
                      <p:cBhvr>
                        <p:cTn dur="500"/>
                        <p:tgtEl>
                          <p:spTgt spid="83"/>
                        </p:tgtEl>
                      </p:cBhvr>
                    </p:animEffect>
                  </p:childTnLst>
                </p:cTn>
              </p:par>
            </p:tnLst>
          </p:tmpl>
        </p:tmplLst>
      </p:bldP>
      <p:bldP spid="4" grpId="0" animBg="1">
        <p:tmplLst>
          <p:tmpl>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750"/>
                        <p:tgtEl>
                          <p:spTgt spid="4"/>
                        </p:tgtEl>
                      </p:cBhvr>
                    </p:animEffect>
                  </p:childTnLst>
                </p:cTn>
              </p:par>
            </p:tnLst>
          </p:tmpl>
        </p:tmplLst>
      </p:bldP>
      <p:bldP spid="4" grpId="1" animBg="1">
        <p:tmplLst>
          <p:tmpl>
            <p:tnLst>
              <p:par>
                <p:cTn presetID="35" presetClass="path" presetSubtype="0" decel="100000" fill="hold" nodeType="withEffect">
                  <p:stCondLst>
                    <p:cond delay="0"/>
                  </p:stCondLst>
                  <p:childTnLst>
                    <p:animMotion origin="layout" path="M -2.08333E-6 1.48148E-6 L 0.02865 1.48148E-6 " pathEditMode="relative" rAng="0" ptsTypes="AA">
                      <p:cBhvr>
                        <p:cTn dur="1000" spd="-100000" fill="hold"/>
                        <p:tgtEl>
                          <p:spTgt spid="4"/>
                        </p:tgtEl>
                        <p:attrNameLst>
                          <p:attrName>ppt_x</p:attrName>
                          <p:attrName>ppt_y</p:attrName>
                        </p:attrNameLst>
                      </p:cBhvr>
                      <p:rCtr x="1432" y="0"/>
                    </p:animMotion>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B2) Blue">
    <p:bg>
      <p:bgPr>
        <a:solidFill>
          <a:schemeClr val="accent1"/>
        </a:solidFill>
        <a:effectLst/>
      </p:bgPr>
    </p:bg>
    <p:spTree>
      <p:nvGrpSpPr>
        <p:cNvPr id="1" name=""/>
        <p:cNvGrpSpPr/>
        <p:nvPr/>
      </p:nvGrpSpPr>
      <p:grpSpPr>
        <a:xfrm>
          <a:off x="0" y="0"/>
          <a:ext cx="0" cy="0"/>
          <a:chOff x="0" y="0"/>
          <a:chExt cx="0" cy="0"/>
        </a:xfrm>
      </p:grpSpPr>
      <p:sp>
        <p:nvSpPr>
          <p:cNvPr id="67" name="Rectangle 66">
            <a:extLst>
              <a:ext uri="{FF2B5EF4-FFF2-40B4-BE49-F238E27FC236}">
                <a16:creationId xmlns:a16="http://schemas.microsoft.com/office/drawing/2014/main" id="{7B57D39A-F5EF-4E9F-8855-867812DCC7DF}"/>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 </a:t>
            </a:r>
          </a:p>
        </p:txBody>
      </p:sp>
      <p:sp>
        <p:nvSpPr>
          <p:cNvPr id="2" name="Title 1">
            <a:extLst>
              <a:ext uri="{FF2B5EF4-FFF2-40B4-BE49-F238E27FC236}">
                <a16:creationId xmlns:a16="http://schemas.microsoft.com/office/drawing/2014/main" id="{F64D1DA5-55F2-40D3-B419-631F81A7BC28}"/>
              </a:ext>
            </a:extLst>
          </p:cNvPr>
          <p:cNvSpPr>
            <a:spLocks noGrp="1"/>
          </p:cNvSpPr>
          <p:nvPr>
            <p:ph type="title" hasCustomPrompt="1"/>
          </p:nvPr>
        </p:nvSpPr>
        <p:spPr>
          <a:xfrm>
            <a:off x="593768" y="2189852"/>
            <a:ext cx="5552921" cy="1181862"/>
          </a:xfrm>
        </p:spPr>
        <p:txBody>
          <a:bodyPr anchor="b"/>
          <a:lstStyle>
            <a:lvl1pPr>
              <a:lnSpc>
                <a:spcPct val="80000"/>
              </a:lnSpc>
              <a:defRPr sz="4800">
                <a:solidFill>
                  <a:schemeClr val="bg1"/>
                </a:solidFill>
              </a:defRPr>
            </a:lvl1pPr>
          </a:lstStyle>
          <a:p>
            <a:r>
              <a:rPr lang="en-US" dirty="0"/>
              <a:t>Presentation title</a:t>
            </a:r>
            <a:br>
              <a:rPr lang="en-US" dirty="0"/>
            </a:br>
            <a:r>
              <a:rPr lang="en-US" dirty="0"/>
              <a:t>goes here</a:t>
            </a:r>
            <a:endParaRPr lang="en-GB" dirty="0"/>
          </a:p>
        </p:txBody>
      </p:sp>
      <p:sp>
        <p:nvSpPr>
          <p:cNvPr id="37" name="Picture Placeholder 36">
            <a:extLst>
              <a:ext uri="{FF2B5EF4-FFF2-40B4-BE49-F238E27FC236}">
                <a16:creationId xmlns:a16="http://schemas.microsoft.com/office/drawing/2014/main" id="{FB92D7A7-9D03-4CDA-8900-92AFCEA12729}"/>
              </a:ext>
            </a:extLst>
          </p:cNvPr>
          <p:cNvSpPr>
            <a:spLocks noGrp="1"/>
          </p:cNvSpPr>
          <p:nvPr>
            <p:ph type="pic" sz="quarter" idx="10" hasCustomPrompt="1"/>
          </p:nvPr>
        </p:nvSpPr>
        <p:spPr>
          <a:xfrm>
            <a:off x="7194572" y="1625597"/>
            <a:ext cx="4997428" cy="5232401"/>
          </a:xfrm>
          <a:custGeom>
            <a:avLst/>
            <a:gdLst>
              <a:gd name="connsiteX0" fmla="*/ 1715698 w 4997428"/>
              <a:gd name="connsiteY0" fmla="*/ 3352613 h 5232401"/>
              <a:gd name="connsiteX1" fmla="*/ 2156976 w 4997428"/>
              <a:gd name="connsiteY1" fmla="*/ 4593909 h 5232401"/>
              <a:gd name="connsiteX2" fmla="*/ 2531849 w 4997428"/>
              <a:gd name="connsiteY2" fmla="*/ 5098469 h 5232401"/>
              <a:gd name="connsiteX3" fmla="*/ 2675549 w 4997428"/>
              <a:gd name="connsiteY3" fmla="*/ 5232401 h 5232401"/>
              <a:gd name="connsiteX4" fmla="*/ 1556208 w 4997428"/>
              <a:gd name="connsiteY4" fmla="*/ 5232401 h 5232401"/>
              <a:gd name="connsiteX5" fmla="*/ 1356550 w 4997428"/>
              <a:gd name="connsiteY5" fmla="*/ 5183062 h 5232401"/>
              <a:gd name="connsiteX6" fmla="*/ 33267 w 4997428"/>
              <a:gd name="connsiteY6" fmla="*/ 4501998 h 5232401"/>
              <a:gd name="connsiteX7" fmla="*/ 32778 w 4997428"/>
              <a:gd name="connsiteY7" fmla="*/ 4501509 h 5232401"/>
              <a:gd name="connsiteX8" fmla="*/ 0 w 4997428"/>
              <a:gd name="connsiteY8" fmla="*/ 4392486 h 5232401"/>
              <a:gd name="connsiteX9" fmla="*/ 77786 w 4997428"/>
              <a:gd name="connsiteY9" fmla="*/ 4231641 h 5232401"/>
              <a:gd name="connsiteX10" fmla="*/ 150191 w 4997428"/>
              <a:gd name="connsiteY10" fmla="*/ 4183240 h 5232401"/>
              <a:gd name="connsiteX11" fmla="*/ 150680 w 4997428"/>
              <a:gd name="connsiteY11" fmla="*/ 4182752 h 5232401"/>
              <a:gd name="connsiteX12" fmla="*/ 151170 w 4997428"/>
              <a:gd name="connsiteY12" fmla="*/ 4182263 h 5232401"/>
              <a:gd name="connsiteX13" fmla="*/ 300382 w 4997428"/>
              <a:gd name="connsiteY13" fmla="*/ 4080573 h 5232401"/>
              <a:gd name="connsiteX14" fmla="*/ 353707 w 4997428"/>
              <a:gd name="connsiteY14" fmla="*/ 4045862 h 5232401"/>
              <a:gd name="connsiteX15" fmla="*/ 1076776 w 4997428"/>
              <a:gd name="connsiteY15" fmla="*/ 3635682 h 5232401"/>
              <a:gd name="connsiteX16" fmla="*/ 1715698 w 4997428"/>
              <a:gd name="connsiteY16" fmla="*/ 3352613 h 5232401"/>
              <a:gd name="connsiteX17" fmla="*/ 863321 w 4997428"/>
              <a:gd name="connsiteY17" fmla="*/ 2153521 h 5232401"/>
              <a:gd name="connsiteX18" fmla="*/ 947042 w 4997428"/>
              <a:gd name="connsiteY18" fmla="*/ 2154010 h 5232401"/>
              <a:gd name="connsiteX19" fmla="*/ 1593308 w 4997428"/>
              <a:gd name="connsiteY19" fmla="*/ 2189739 h 5232401"/>
              <a:gd name="connsiteX20" fmla="*/ 1677518 w 4997428"/>
              <a:gd name="connsiteY20" fmla="*/ 3136317 h 5232401"/>
              <a:gd name="connsiteX21" fmla="*/ 974949 w 4997428"/>
              <a:gd name="connsiteY21" fmla="*/ 3444665 h 5232401"/>
              <a:gd name="connsiteX22" fmla="*/ 428560 w 4997428"/>
              <a:gd name="connsiteY22" fmla="*/ 2363980 h 5232401"/>
              <a:gd name="connsiteX23" fmla="*/ 460384 w 4997428"/>
              <a:gd name="connsiteY23" fmla="*/ 2250430 h 5232401"/>
              <a:gd name="connsiteX24" fmla="*/ 616075 w 4997428"/>
              <a:gd name="connsiteY24" fmla="*/ 2157926 h 5232401"/>
              <a:gd name="connsiteX25" fmla="*/ 863321 w 4997428"/>
              <a:gd name="connsiteY25" fmla="*/ 2153521 h 5232401"/>
              <a:gd name="connsiteX26" fmla="*/ 3345492 w 4997428"/>
              <a:gd name="connsiteY26" fmla="*/ 1662983 h 5232401"/>
              <a:gd name="connsiteX27" fmla="*/ 3391977 w 4997428"/>
              <a:gd name="connsiteY27" fmla="*/ 1682541 h 5232401"/>
              <a:gd name="connsiteX28" fmla="*/ 3439930 w 4997428"/>
              <a:gd name="connsiteY28" fmla="*/ 1722147 h 5232401"/>
              <a:gd name="connsiteX29" fmla="*/ 3577428 w 4997428"/>
              <a:gd name="connsiteY29" fmla="*/ 1839987 h 5232401"/>
              <a:gd name="connsiteX30" fmla="*/ 4022218 w 4997428"/>
              <a:gd name="connsiteY30" fmla="*/ 2282497 h 5232401"/>
              <a:gd name="connsiteX31" fmla="*/ 4935285 w 4997428"/>
              <a:gd name="connsiteY31" fmla="*/ 3795833 h 5232401"/>
              <a:gd name="connsiteX32" fmla="*/ 4997428 w 4997428"/>
              <a:gd name="connsiteY32" fmla="*/ 4005598 h 5232401"/>
              <a:gd name="connsiteX33" fmla="*/ 4997428 w 4997428"/>
              <a:gd name="connsiteY33" fmla="*/ 4007994 h 5232401"/>
              <a:gd name="connsiteX34" fmla="*/ 4997428 w 4997428"/>
              <a:gd name="connsiteY34" fmla="*/ 4024767 h 5232401"/>
              <a:gd name="connsiteX35" fmla="*/ 4997428 w 4997428"/>
              <a:gd name="connsiteY35" fmla="*/ 4043037 h 5232401"/>
              <a:gd name="connsiteX36" fmla="*/ 4997428 w 4997428"/>
              <a:gd name="connsiteY36" fmla="*/ 4070293 h 5232401"/>
              <a:gd name="connsiteX37" fmla="*/ 4997428 w 4997428"/>
              <a:gd name="connsiteY37" fmla="*/ 4108331 h 5232401"/>
              <a:gd name="connsiteX38" fmla="*/ 4997428 w 4997428"/>
              <a:gd name="connsiteY38" fmla="*/ 4158949 h 5232401"/>
              <a:gd name="connsiteX39" fmla="*/ 4997428 w 4997428"/>
              <a:gd name="connsiteY39" fmla="*/ 4223943 h 5232401"/>
              <a:gd name="connsiteX40" fmla="*/ 4997428 w 4997428"/>
              <a:gd name="connsiteY40" fmla="*/ 4305111 h 5232401"/>
              <a:gd name="connsiteX41" fmla="*/ 4997428 w 4997428"/>
              <a:gd name="connsiteY41" fmla="*/ 4404250 h 5232401"/>
              <a:gd name="connsiteX42" fmla="*/ 4997428 w 4997428"/>
              <a:gd name="connsiteY42" fmla="*/ 4523156 h 5232401"/>
              <a:gd name="connsiteX43" fmla="*/ 4997428 w 4997428"/>
              <a:gd name="connsiteY43" fmla="*/ 4663628 h 5232401"/>
              <a:gd name="connsiteX44" fmla="*/ 4997428 w 4997428"/>
              <a:gd name="connsiteY44" fmla="*/ 4827461 h 5232401"/>
              <a:gd name="connsiteX45" fmla="*/ 4997428 w 4997428"/>
              <a:gd name="connsiteY45" fmla="*/ 5016454 h 5232401"/>
              <a:gd name="connsiteX46" fmla="*/ 4997428 w 4997428"/>
              <a:gd name="connsiteY46" fmla="*/ 5232401 h 5232401"/>
              <a:gd name="connsiteX47" fmla="*/ 3778537 w 4997428"/>
              <a:gd name="connsiteY47" fmla="*/ 5232401 h 5232401"/>
              <a:gd name="connsiteX48" fmla="*/ 3635107 w 4997428"/>
              <a:gd name="connsiteY48" fmla="*/ 5096624 h 5232401"/>
              <a:gd name="connsiteX49" fmla="*/ 3309772 w 4997428"/>
              <a:gd name="connsiteY49" fmla="*/ 4529764 h 5232401"/>
              <a:gd name="connsiteX50" fmla="*/ 3134596 w 4997428"/>
              <a:gd name="connsiteY50" fmla="*/ 3215925 h 5232401"/>
              <a:gd name="connsiteX51" fmla="*/ 3263287 w 4997428"/>
              <a:gd name="connsiteY51" fmla="*/ 1857590 h 5232401"/>
              <a:gd name="connsiteX52" fmla="*/ 3286774 w 4997428"/>
              <a:gd name="connsiteY52" fmla="*/ 1742195 h 5232401"/>
              <a:gd name="connsiteX53" fmla="*/ 3345492 w 4997428"/>
              <a:gd name="connsiteY53" fmla="*/ 1662983 h 5232401"/>
              <a:gd name="connsiteX54" fmla="*/ 1985716 w 4997428"/>
              <a:gd name="connsiteY54" fmla="*/ 829675 h 5232401"/>
              <a:gd name="connsiteX55" fmla="*/ 2042469 w 4997428"/>
              <a:gd name="connsiteY55" fmla="*/ 842388 h 5232401"/>
              <a:gd name="connsiteX56" fmla="*/ 2043448 w 4997428"/>
              <a:gd name="connsiteY56" fmla="*/ 842877 h 5232401"/>
              <a:gd name="connsiteX57" fmla="*/ 2043937 w 4997428"/>
              <a:gd name="connsiteY57" fmla="*/ 842877 h 5232401"/>
              <a:gd name="connsiteX58" fmla="*/ 2127599 w 4997428"/>
              <a:gd name="connsiteY58" fmla="*/ 878572 h 5232401"/>
              <a:gd name="connsiteX59" fmla="*/ 2337487 w 4997428"/>
              <a:gd name="connsiteY59" fmla="*/ 973433 h 5232401"/>
              <a:gd name="connsiteX60" fmla="*/ 2367820 w 4997428"/>
              <a:gd name="connsiteY60" fmla="*/ 987614 h 5232401"/>
              <a:gd name="connsiteX61" fmla="*/ 3151109 w 4997428"/>
              <a:gd name="connsiteY61" fmla="*/ 1421823 h 5232401"/>
              <a:gd name="connsiteX62" fmla="*/ 3235749 w 4997428"/>
              <a:gd name="connsiteY62" fmla="*/ 1474632 h 5232401"/>
              <a:gd name="connsiteX63" fmla="*/ 3077722 w 4997428"/>
              <a:gd name="connsiteY63" fmla="*/ 1695160 h 5232401"/>
              <a:gd name="connsiteX64" fmla="*/ 3075765 w 4997428"/>
              <a:gd name="connsiteY64" fmla="*/ 1705428 h 5232401"/>
              <a:gd name="connsiteX65" fmla="*/ 2920183 w 4997428"/>
              <a:gd name="connsiteY65" fmla="*/ 3215871 h 5232401"/>
              <a:gd name="connsiteX66" fmla="*/ 3104141 w 4997428"/>
              <a:gd name="connsiteY66" fmla="*/ 4592334 h 5232401"/>
              <a:gd name="connsiteX67" fmla="*/ 3365309 w 4997428"/>
              <a:gd name="connsiteY67" fmla="*/ 5105368 h 5232401"/>
              <a:gd name="connsiteX68" fmla="*/ 3470099 w 4997428"/>
              <a:gd name="connsiteY68" fmla="*/ 5232401 h 5232401"/>
              <a:gd name="connsiteX69" fmla="*/ 3038090 w 4997428"/>
              <a:gd name="connsiteY69" fmla="*/ 5232401 h 5232401"/>
              <a:gd name="connsiteX70" fmla="*/ 2939508 w 4997428"/>
              <a:gd name="connsiteY70" fmla="*/ 5168333 h 5232401"/>
              <a:gd name="connsiteX71" fmla="*/ 2341890 w 4997428"/>
              <a:gd name="connsiteY71" fmla="*/ 4487205 h 5232401"/>
              <a:gd name="connsiteX72" fmla="*/ 1804694 w 4997428"/>
              <a:gd name="connsiteY72" fmla="*/ 1983166 h 5232401"/>
              <a:gd name="connsiteX73" fmla="*/ 1838941 w 4997428"/>
              <a:gd name="connsiteY73" fmla="*/ 1229656 h 5232401"/>
              <a:gd name="connsiteX74" fmla="*/ 1870743 w 4997428"/>
              <a:gd name="connsiteY74" fmla="*/ 939205 h 5232401"/>
              <a:gd name="connsiteX75" fmla="*/ 1985716 w 4997428"/>
              <a:gd name="connsiteY75" fmla="*/ 829675 h 5232401"/>
              <a:gd name="connsiteX76" fmla="*/ 3454840 w 4997428"/>
              <a:gd name="connsiteY76" fmla="*/ 225284 h 5232401"/>
              <a:gd name="connsiteX77" fmla="*/ 3475877 w 4997428"/>
              <a:gd name="connsiteY77" fmla="*/ 226752 h 5232401"/>
              <a:gd name="connsiteX78" fmla="*/ 3476366 w 4997428"/>
              <a:gd name="connsiteY78" fmla="*/ 227241 h 5232401"/>
              <a:gd name="connsiteX79" fmla="*/ 3477345 w 4997428"/>
              <a:gd name="connsiteY79" fmla="*/ 227241 h 5232401"/>
              <a:gd name="connsiteX80" fmla="*/ 3527736 w 4997428"/>
              <a:gd name="connsiteY80" fmla="*/ 247791 h 5232401"/>
              <a:gd name="connsiteX81" fmla="*/ 3528226 w 4997428"/>
              <a:gd name="connsiteY81" fmla="*/ 248280 h 5232401"/>
              <a:gd name="connsiteX82" fmla="*/ 3529204 w 4997428"/>
              <a:gd name="connsiteY82" fmla="*/ 248769 h 5232401"/>
              <a:gd name="connsiteX83" fmla="*/ 3826172 w 4997428"/>
              <a:gd name="connsiteY83" fmla="*/ 449371 h 5232401"/>
              <a:gd name="connsiteX84" fmla="*/ 4276762 w 4997428"/>
              <a:gd name="connsiteY84" fmla="*/ 798712 h 5232401"/>
              <a:gd name="connsiteX85" fmla="*/ 3902494 w 4997428"/>
              <a:gd name="connsiteY85" fmla="*/ 1684785 h 5232401"/>
              <a:gd name="connsiteX86" fmla="*/ 3130963 w 4997428"/>
              <a:gd name="connsiteY86" fmla="*/ 1155881 h 5232401"/>
              <a:gd name="connsiteX87" fmla="*/ 3342314 w 4997428"/>
              <a:gd name="connsiteY87" fmla="*/ 323139 h 5232401"/>
              <a:gd name="connsiteX88" fmla="*/ 3345250 w 4997428"/>
              <a:gd name="connsiteY88" fmla="*/ 314332 h 5232401"/>
              <a:gd name="connsiteX89" fmla="*/ 3454840 w 4997428"/>
              <a:gd name="connsiteY89" fmla="*/ 225284 h 5232401"/>
              <a:gd name="connsiteX90" fmla="*/ 4997428 w 4997428"/>
              <a:gd name="connsiteY90" fmla="*/ 0 h 5232401"/>
              <a:gd name="connsiteX91" fmla="*/ 4996450 w 4997428"/>
              <a:gd name="connsiteY91" fmla="*/ 3311432 h 5232401"/>
              <a:gd name="connsiteX92" fmla="*/ 4030887 w 4997428"/>
              <a:gd name="connsiteY92" fmla="*/ 1977273 h 5232401"/>
              <a:gd name="connsiteX93" fmla="*/ 4879116 w 4997428"/>
              <a:gd name="connsiteY93" fmla="*/ 134003 h 5232401"/>
              <a:gd name="connsiteX94" fmla="*/ 4930450 w 4997428"/>
              <a:gd name="connsiteY94" fmla="*/ 52819 h 5232401"/>
              <a:gd name="connsiteX95" fmla="*/ 4997428 w 4997428"/>
              <a:gd name="connsiteY95" fmla="*/ 0 h 523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4997428" h="5232401">
                <a:moveTo>
                  <a:pt x="1715698" y="3352613"/>
                </a:moveTo>
                <a:cubicBezTo>
                  <a:pt x="1810607" y="3830261"/>
                  <a:pt x="1959330" y="4247774"/>
                  <a:pt x="2156976" y="4593909"/>
                </a:cubicBezTo>
                <a:cubicBezTo>
                  <a:pt x="2267417" y="4787877"/>
                  <a:pt x="2392719" y="4955995"/>
                  <a:pt x="2531849" y="5098469"/>
                </a:cubicBezTo>
                <a:lnTo>
                  <a:pt x="2675549" y="5232401"/>
                </a:lnTo>
                <a:lnTo>
                  <a:pt x="1556208" y="5232401"/>
                </a:lnTo>
                <a:lnTo>
                  <a:pt x="1356550" y="5183062"/>
                </a:lnTo>
                <a:cubicBezTo>
                  <a:pt x="400986" y="4928164"/>
                  <a:pt x="78673" y="4559748"/>
                  <a:pt x="33267" y="4501998"/>
                </a:cubicBezTo>
                <a:cubicBezTo>
                  <a:pt x="33267" y="4501998"/>
                  <a:pt x="33267" y="4501998"/>
                  <a:pt x="32778" y="4501509"/>
                </a:cubicBezTo>
                <a:cubicBezTo>
                  <a:pt x="10763" y="4468264"/>
                  <a:pt x="0" y="4431597"/>
                  <a:pt x="0" y="4392486"/>
                </a:cubicBezTo>
                <a:cubicBezTo>
                  <a:pt x="0" y="4328930"/>
                  <a:pt x="29843" y="4267330"/>
                  <a:pt x="77786" y="4231641"/>
                </a:cubicBezTo>
                <a:cubicBezTo>
                  <a:pt x="77786" y="4231641"/>
                  <a:pt x="103715" y="4214529"/>
                  <a:pt x="150191" y="4183240"/>
                </a:cubicBezTo>
                <a:cubicBezTo>
                  <a:pt x="150191" y="4183240"/>
                  <a:pt x="150191" y="4183240"/>
                  <a:pt x="150680" y="4182752"/>
                </a:cubicBezTo>
                <a:cubicBezTo>
                  <a:pt x="150680" y="4182752"/>
                  <a:pt x="150680" y="4182752"/>
                  <a:pt x="151170" y="4182263"/>
                </a:cubicBezTo>
                <a:cubicBezTo>
                  <a:pt x="186393" y="4155862"/>
                  <a:pt x="236783" y="4122618"/>
                  <a:pt x="300382" y="4080573"/>
                </a:cubicBezTo>
                <a:cubicBezTo>
                  <a:pt x="317505" y="4069818"/>
                  <a:pt x="335117" y="4058084"/>
                  <a:pt x="353707" y="4045862"/>
                </a:cubicBezTo>
                <a:cubicBezTo>
                  <a:pt x="511725" y="3944661"/>
                  <a:pt x="765631" y="3791149"/>
                  <a:pt x="1076776" y="3635682"/>
                </a:cubicBezTo>
                <a:cubicBezTo>
                  <a:pt x="1292033" y="3527148"/>
                  <a:pt x="1506801" y="3431814"/>
                  <a:pt x="1715698" y="3352613"/>
                </a:cubicBezTo>
                <a:close/>
                <a:moveTo>
                  <a:pt x="863321" y="2153521"/>
                </a:moveTo>
                <a:cubicBezTo>
                  <a:pt x="889759" y="2153521"/>
                  <a:pt x="917666" y="2153521"/>
                  <a:pt x="947042" y="2154010"/>
                </a:cubicBezTo>
                <a:cubicBezTo>
                  <a:pt x="1086087" y="2155479"/>
                  <a:pt x="1309832" y="2163310"/>
                  <a:pt x="1593308" y="2189739"/>
                </a:cubicBezTo>
                <a:cubicBezTo>
                  <a:pt x="1601141" y="2514728"/>
                  <a:pt x="1629538" y="2832864"/>
                  <a:pt x="1677518" y="3136317"/>
                </a:cubicBezTo>
                <a:cubicBezTo>
                  <a:pt x="1448877" y="3222948"/>
                  <a:pt x="1212892" y="3326710"/>
                  <a:pt x="974949" y="3444665"/>
                </a:cubicBezTo>
                <a:cubicBezTo>
                  <a:pt x="510323" y="2858805"/>
                  <a:pt x="439332" y="2469699"/>
                  <a:pt x="428560" y="2363980"/>
                </a:cubicBezTo>
                <a:cubicBezTo>
                  <a:pt x="425133" y="2327762"/>
                  <a:pt x="445207" y="2272455"/>
                  <a:pt x="460384" y="2250430"/>
                </a:cubicBezTo>
                <a:cubicBezTo>
                  <a:pt x="498083" y="2195123"/>
                  <a:pt x="554386" y="2161841"/>
                  <a:pt x="616075" y="2157926"/>
                </a:cubicBezTo>
                <a:cubicBezTo>
                  <a:pt x="616565" y="2157926"/>
                  <a:pt x="708609" y="2153521"/>
                  <a:pt x="863321" y="2153521"/>
                </a:cubicBezTo>
                <a:close/>
                <a:moveTo>
                  <a:pt x="3345492" y="1662983"/>
                </a:moveTo>
                <a:cubicBezTo>
                  <a:pt x="3359682" y="1662983"/>
                  <a:pt x="3374851" y="1669339"/>
                  <a:pt x="3391977" y="1682541"/>
                </a:cubicBezTo>
                <a:cubicBezTo>
                  <a:pt x="3392466" y="1683030"/>
                  <a:pt x="3409103" y="1695254"/>
                  <a:pt x="3439930" y="1722147"/>
                </a:cubicBezTo>
                <a:cubicBezTo>
                  <a:pt x="3471246" y="1747084"/>
                  <a:pt x="3515774" y="1785712"/>
                  <a:pt x="3577428" y="1839987"/>
                </a:cubicBezTo>
                <a:cubicBezTo>
                  <a:pt x="3659634" y="1913331"/>
                  <a:pt x="3826980" y="2067843"/>
                  <a:pt x="4022218" y="2282497"/>
                </a:cubicBezTo>
                <a:cubicBezTo>
                  <a:pt x="4330978" y="2626237"/>
                  <a:pt x="4740536" y="3168006"/>
                  <a:pt x="4935285" y="3795833"/>
                </a:cubicBezTo>
                <a:cubicBezTo>
                  <a:pt x="4960240" y="3876512"/>
                  <a:pt x="4978345" y="3929320"/>
                  <a:pt x="4997428" y="4005598"/>
                </a:cubicBezTo>
                <a:lnTo>
                  <a:pt x="4997428" y="4007994"/>
                </a:lnTo>
                <a:lnTo>
                  <a:pt x="4997428" y="4024767"/>
                </a:lnTo>
                <a:lnTo>
                  <a:pt x="4997428" y="4043037"/>
                </a:lnTo>
                <a:lnTo>
                  <a:pt x="4997428" y="4070293"/>
                </a:lnTo>
                <a:lnTo>
                  <a:pt x="4997428" y="4108331"/>
                </a:lnTo>
                <a:lnTo>
                  <a:pt x="4997428" y="4158949"/>
                </a:lnTo>
                <a:lnTo>
                  <a:pt x="4997428" y="4223943"/>
                </a:lnTo>
                <a:lnTo>
                  <a:pt x="4997428" y="4305111"/>
                </a:lnTo>
                <a:lnTo>
                  <a:pt x="4997428" y="4404250"/>
                </a:lnTo>
                <a:lnTo>
                  <a:pt x="4997428" y="4523156"/>
                </a:lnTo>
                <a:lnTo>
                  <a:pt x="4997428" y="4663628"/>
                </a:lnTo>
                <a:lnTo>
                  <a:pt x="4997428" y="4827461"/>
                </a:lnTo>
                <a:lnTo>
                  <a:pt x="4997428" y="5016454"/>
                </a:lnTo>
                <a:lnTo>
                  <a:pt x="4997428" y="5232401"/>
                </a:lnTo>
                <a:lnTo>
                  <a:pt x="3778537" y="5232401"/>
                </a:lnTo>
                <a:lnTo>
                  <a:pt x="3635107" y="5096624"/>
                </a:lnTo>
                <a:cubicBezTo>
                  <a:pt x="3497761" y="4947827"/>
                  <a:pt x="3381335" y="4759698"/>
                  <a:pt x="3309772" y="4529764"/>
                </a:cubicBezTo>
                <a:cubicBezTo>
                  <a:pt x="3193803" y="4155220"/>
                  <a:pt x="3134596" y="3713199"/>
                  <a:pt x="3134596" y="3215925"/>
                </a:cubicBezTo>
                <a:cubicBezTo>
                  <a:pt x="3134596" y="2598366"/>
                  <a:pt x="3224630" y="2060509"/>
                  <a:pt x="3263287" y="1857590"/>
                </a:cubicBezTo>
                <a:cubicBezTo>
                  <a:pt x="3277966" y="1783267"/>
                  <a:pt x="3286774" y="1742195"/>
                  <a:pt x="3286774" y="1742195"/>
                </a:cubicBezTo>
                <a:cubicBezTo>
                  <a:pt x="3296071" y="1706989"/>
                  <a:pt x="3313686" y="1662983"/>
                  <a:pt x="3345492" y="1662983"/>
                </a:cubicBezTo>
                <a:close/>
                <a:moveTo>
                  <a:pt x="1985716" y="829675"/>
                </a:moveTo>
                <a:cubicBezTo>
                  <a:pt x="1997948" y="829675"/>
                  <a:pt x="2017518" y="832120"/>
                  <a:pt x="2042469" y="842388"/>
                </a:cubicBezTo>
                <a:cubicBezTo>
                  <a:pt x="2042469" y="842388"/>
                  <a:pt x="2042469" y="842388"/>
                  <a:pt x="2043448" y="842877"/>
                </a:cubicBezTo>
                <a:cubicBezTo>
                  <a:pt x="2043448" y="842877"/>
                  <a:pt x="2043448" y="842877"/>
                  <a:pt x="2043937" y="842877"/>
                </a:cubicBezTo>
                <a:cubicBezTo>
                  <a:pt x="2044426" y="842877"/>
                  <a:pt x="2073781" y="853635"/>
                  <a:pt x="2127599" y="878572"/>
                </a:cubicBezTo>
                <a:cubicBezTo>
                  <a:pt x="2179949" y="899598"/>
                  <a:pt x="2249422" y="932360"/>
                  <a:pt x="2337487" y="973433"/>
                </a:cubicBezTo>
                <a:cubicBezTo>
                  <a:pt x="2337487" y="973433"/>
                  <a:pt x="2337487" y="973433"/>
                  <a:pt x="2367820" y="987614"/>
                </a:cubicBezTo>
                <a:cubicBezTo>
                  <a:pt x="2638376" y="1118659"/>
                  <a:pt x="2902081" y="1264862"/>
                  <a:pt x="3151109" y="1421823"/>
                </a:cubicBezTo>
                <a:cubicBezTo>
                  <a:pt x="3179486" y="1437959"/>
                  <a:pt x="3207862" y="1456051"/>
                  <a:pt x="3235749" y="1474632"/>
                </a:cubicBezTo>
                <a:cubicBezTo>
                  <a:pt x="3158937" y="1513261"/>
                  <a:pt x="3099738" y="1594431"/>
                  <a:pt x="3077722" y="1695160"/>
                </a:cubicBezTo>
                <a:cubicBezTo>
                  <a:pt x="3077232" y="1698094"/>
                  <a:pt x="3076743" y="1701028"/>
                  <a:pt x="3075765" y="1705428"/>
                </a:cubicBezTo>
                <a:cubicBezTo>
                  <a:pt x="3039560" y="1877547"/>
                  <a:pt x="2920183" y="2495122"/>
                  <a:pt x="2920183" y="3215871"/>
                </a:cubicBezTo>
                <a:cubicBezTo>
                  <a:pt x="2920183" y="3734673"/>
                  <a:pt x="2982318" y="4197732"/>
                  <a:pt x="3104141" y="4592334"/>
                </a:cubicBezTo>
                <a:cubicBezTo>
                  <a:pt x="3169456" y="4799171"/>
                  <a:pt x="3262842" y="4968050"/>
                  <a:pt x="3365309" y="5105368"/>
                </a:cubicBezTo>
                <a:lnTo>
                  <a:pt x="3470099" y="5232401"/>
                </a:lnTo>
                <a:lnTo>
                  <a:pt x="3038090" y="5232401"/>
                </a:lnTo>
                <a:lnTo>
                  <a:pt x="2939508" y="5168333"/>
                </a:lnTo>
                <a:cubicBezTo>
                  <a:pt x="2712833" y="5008865"/>
                  <a:pt x="2510131" y="4779856"/>
                  <a:pt x="2341890" y="4487205"/>
                </a:cubicBezTo>
                <a:cubicBezTo>
                  <a:pt x="1897651" y="3710224"/>
                  <a:pt x="1804694" y="2696580"/>
                  <a:pt x="1804694" y="1983166"/>
                </a:cubicBezTo>
                <a:cubicBezTo>
                  <a:pt x="1804694" y="1730366"/>
                  <a:pt x="1815947" y="1477077"/>
                  <a:pt x="1838941" y="1229656"/>
                </a:cubicBezTo>
                <a:cubicBezTo>
                  <a:pt x="1855576" y="1048246"/>
                  <a:pt x="1870743" y="940183"/>
                  <a:pt x="1870743" y="939205"/>
                </a:cubicBezTo>
                <a:cubicBezTo>
                  <a:pt x="1884442" y="867815"/>
                  <a:pt x="1922114" y="831631"/>
                  <a:pt x="1985716" y="829675"/>
                </a:cubicBezTo>
                <a:close/>
                <a:moveTo>
                  <a:pt x="3454840" y="225284"/>
                </a:moveTo>
                <a:cubicBezTo>
                  <a:pt x="3461689" y="225284"/>
                  <a:pt x="3468538" y="225773"/>
                  <a:pt x="3475877" y="226752"/>
                </a:cubicBezTo>
                <a:cubicBezTo>
                  <a:pt x="3475877" y="226752"/>
                  <a:pt x="3475877" y="226752"/>
                  <a:pt x="3476366" y="227241"/>
                </a:cubicBezTo>
                <a:cubicBezTo>
                  <a:pt x="3476366" y="227241"/>
                  <a:pt x="3476366" y="227241"/>
                  <a:pt x="3477345" y="227241"/>
                </a:cubicBezTo>
                <a:cubicBezTo>
                  <a:pt x="3493490" y="228709"/>
                  <a:pt x="3510613" y="235559"/>
                  <a:pt x="3527736" y="247791"/>
                </a:cubicBezTo>
                <a:cubicBezTo>
                  <a:pt x="3527736" y="247791"/>
                  <a:pt x="3527736" y="247791"/>
                  <a:pt x="3528226" y="248280"/>
                </a:cubicBezTo>
                <a:cubicBezTo>
                  <a:pt x="3528226" y="248280"/>
                  <a:pt x="3528226" y="248280"/>
                  <a:pt x="3529204" y="248769"/>
                </a:cubicBezTo>
                <a:cubicBezTo>
                  <a:pt x="3530182" y="249259"/>
                  <a:pt x="3646621" y="320692"/>
                  <a:pt x="3826172" y="449371"/>
                </a:cubicBezTo>
                <a:cubicBezTo>
                  <a:pt x="3925488" y="520805"/>
                  <a:pt x="4083512" y="638719"/>
                  <a:pt x="4276762" y="798712"/>
                </a:cubicBezTo>
                <a:cubicBezTo>
                  <a:pt x="4136350" y="1090318"/>
                  <a:pt x="4010616" y="1388285"/>
                  <a:pt x="3902494" y="1684785"/>
                </a:cubicBezTo>
                <a:cubicBezTo>
                  <a:pt x="3671573" y="1502775"/>
                  <a:pt x="3418636" y="1329573"/>
                  <a:pt x="3130963" y="1155881"/>
                </a:cubicBezTo>
                <a:cubicBezTo>
                  <a:pt x="3212666" y="743913"/>
                  <a:pt x="3305622" y="437139"/>
                  <a:pt x="3342314" y="323139"/>
                </a:cubicBezTo>
                <a:cubicBezTo>
                  <a:pt x="3343782" y="319224"/>
                  <a:pt x="3344271" y="316778"/>
                  <a:pt x="3345250" y="314332"/>
                </a:cubicBezTo>
                <a:cubicBezTo>
                  <a:pt x="3367755" y="255130"/>
                  <a:pt x="3404448" y="225284"/>
                  <a:pt x="3454840" y="225284"/>
                </a:cubicBezTo>
                <a:close/>
                <a:moveTo>
                  <a:pt x="4997428" y="0"/>
                </a:moveTo>
                <a:cubicBezTo>
                  <a:pt x="4997428" y="0"/>
                  <a:pt x="4997428" y="0"/>
                  <a:pt x="4996450" y="3311432"/>
                </a:cubicBezTo>
                <a:cubicBezTo>
                  <a:pt x="4786715" y="2861007"/>
                  <a:pt x="4449868" y="2413516"/>
                  <a:pt x="4030887" y="1977273"/>
                </a:cubicBezTo>
                <a:cubicBezTo>
                  <a:pt x="4316889" y="1108212"/>
                  <a:pt x="4718759" y="399563"/>
                  <a:pt x="4879116" y="134003"/>
                </a:cubicBezTo>
                <a:cubicBezTo>
                  <a:pt x="4912850" y="80695"/>
                  <a:pt x="4930450" y="52819"/>
                  <a:pt x="4930450" y="52819"/>
                </a:cubicBezTo>
                <a:cubicBezTo>
                  <a:pt x="4962717" y="3912"/>
                  <a:pt x="4989606" y="0"/>
                  <a:pt x="4997428" y="0"/>
                </a:cubicBezTo>
                <a:close/>
              </a:path>
            </a:pathLst>
          </a:custGeom>
          <a:solidFill>
            <a:schemeClr val="bg1">
              <a:alpha val="50000"/>
            </a:schemeClr>
          </a:solidFill>
        </p:spPr>
        <p:txBody>
          <a:bodyPr wrap="square">
            <a:noAutofit/>
          </a:bodyPr>
          <a:lstStyle>
            <a:lvl1pPr algn="ctr">
              <a:defRPr sz="1600" b="0">
                <a:solidFill>
                  <a:schemeClr val="bg1"/>
                </a:solidFill>
              </a:defRPr>
            </a:lvl1pPr>
          </a:lstStyle>
          <a:p>
            <a:r>
              <a:rPr lang="en-GB" dirty="0"/>
              <a:t>Click icon to insert an image and click reset in Home tab to fill the image in the shape</a:t>
            </a:r>
            <a:br>
              <a:rPr lang="en-GB" dirty="0"/>
            </a:br>
            <a:r>
              <a:rPr lang="en-GB" dirty="0"/>
              <a:t>If no image is inserted, this will stay as 50% transparent white shape</a:t>
            </a:r>
          </a:p>
        </p:txBody>
      </p:sp>
      <p:sp>
        <p:nvSpPr>
          <p:cNvPr id="83" name="Text Placeholder 82">
            <a:extLst>
              <a:ext uri="{FF2B5EF4-FFF2-40B4-BE49-F238E27FC236}">
                <a16:creationId xmlns:a16="http://schemas.microsoft.com/office/drawing/2014/main" id="{3ECE1A18-33D8-41AB-85CB-0266D4467476}"/>
              </a:ext>
            </a:extLst>
          </p:cNvPr>
          <p:cNvSpPr>
            <a:spLocks noGrp="1"/>
          </p:cNvSpPr>
          <p:nvPr>
            <p:ph type="body" sz="quarter" idx="11" hasCustomPrompt="1"/>
          </p:nvPr>
        </p:nvSpPr>
        <p:spPr>
          <a:xfrm>
            <a:off x="593768" y="3599135"/>
            <a:ext cx="5552920" cy="984885"/>
          </a:xfrm>
        </p:spPr>
        <p:txBody>
          <a:bodyPr>
            <a:spAutoFit/>
          </a:bodyPr>
          <a:lstStyle>
            <a:lvl1pPr>
              <a:spcAft>
                <a:spcPts val="1200"/>
              </a:spcAft>
              <a:defRPr b="0">
                <a:solidFill>
                  <a:schemeClr val="bg1"/>
                </a:solidFill>
              </a:defRPr>
            </a:lvl1pPr>
            <a:lvl2pPr>
              <a:defRPr>
                <a:solidFill>
                  <a:schemeClr val="bg1"/>
                </a:solidFill>
              </a:defRPr>
            </a:lvl2pPr>
          </a:lstStyle>
          <a:p>
            <a:pPr lvl="0"/>
            <a:r>
              <a:rPr lang="en-US" dirty="0"/>
              <a:t>Subtitle goes here</a:t>
            </a:r>
          </a:p>
          <a:p>
            <a:pPr lvl="1"/>
            <a:r>
              <a:rPr lang="en-US" dirty="0"/>
              <a:t>Presenter Name</a:t>
            </a:r>
            <a:br>
              <a:rPr lang="en-US" dirty="0"/>
            </a:br>
            <a:endParaRPr lang="en-US" dirty="0"/>
          </a:p>
        </p:txBody>
      </p:sp>
      <p:pic>
        <p:nvPicPr>
          <p:cNvPr id="7" name="Picture 6" descr="Logo, company name&#10;&#10;Description automatically generated">
            <a:extLst>
              <a:ext uri="{FF2B5EF4-FFF2-40B4-BE49-F238E27FC236}">
                <a16:creationId xmlns:a16="http://schemas.microsoft.com/office/drawing/2014/main" id="{941CAA10-A773-438D-B55A-6E867750379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3440" y="5778823"/>
            <a:ext cx="817366" cy="861925"/>
          </a:xfrm>
          <a:prstGeom prst="rect">
            <a:avLst/>
          </a:prstGeom>
        </p:spPr>
      </p:pic>
      <p:sp>
        <p:nvSpPr>
          <p:cNvPr id="3" name="TextBox 2">
            <a:extLst>
              <a:ext uri="{FF2B5EF4-FFF2-40B4-BE49-F238E27FC236}">
                <a16:creationId xmlns:a16="http://schemas.microsoft.com/office/drawing/2014/main" id="{37557891-1C77-449A-93ED-15C5161C1ADF}"/>
              </a:ext>
            </a:extLst>
          </p:cNvPr>
          <p:cNvSpPr txBox="1"/>
          <p:nvPr userDrawn="1"/>
        </p:nvSpPr>
        <p:spPr>
          <a:xfrm>
            <a:off x="543440" y="524200"/>
            <a:ext cx="3632200" cy="221599"/>
          </a:xfrm>
          <a:prstGeom prst="rect">
            <a:avLst/>
          </a:prstGeom>
          <a:noFill/>
        </p:spPr>
        <p:txBody>
          <a:bodyPr wrap="square" lIns="0" tIns="0" rIns="0" bIns="0" rtlCol="0">
            <a:spAutoFit/>
          </a:bodyPr>
          <a:lstStyle/>
          <a:p>
            <a:pPr algn="l">
              <a:lnSpc>
                <a:spcPct val="90000"/>
              </a:lnSpc>
              <a:spcAft>
                <a:spcPts val="800"/>
              </a:spcAft>
            </a:pPr>
            <a:r>
              <a:rPr lang="en-AU" sz="1600" b="1" dirty="0">
                <a:solidFill>
                  <a:schemeClr val="bg1"/>
                </a:solidFill>
              </a:rPr>
              <a:t>NSW Education Standards Authority</a:t>
            </a:r>
          </a:p>
        </p:txBody>
      </p:sp>
    </p:spTree>
    <p:extLst>
      <p:ext uri="{BB962C8B-B14F-4D97-AF65-F5344CB8AC3E}">
        <p14:creationId xmlns:p14="http://schemas.microsoft.com/office/powerpoint/2010/main" val="799883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35" presetClass="path" presetSubtype="0" decel="100000" fill="hold" grpId="1" nodeType="withEffect">
                                  <p:stCondLst>
                                    <p:cond delay="0"/>
                                  </p:stCondLst>
                                  <p:childTnLst>
                                    <p:animMotion origin="layout" path="M -2.29167E-6 -4.07407E-6 L -0.03659 -4.07407E-6 " pathEditMode="relative" rAng="0" ptsTypes="AA">
                                      <p:cBhvr>
                                        <p:cTn id="9" dur="1000" spd="-100000" fill="hold"/>
                                        <p:tgtEl>
                                          <p:spTgt spid="2"/>
                                        </p:tgtEl>
                                        <p:attrNameLst>
                                          <p:attrName>ppt_x</p:attrName>
                                          <p:attrName>ppt_y</p:attrName>
                                        </p:attrNameLst>
                                      </p:cBhvr>
                                      <p:rCtr x="-1836" y="0"/>
                                    </p:animMotion>
                                  </p:childTnLst>
                                </p:cTn>
                              </p:par>
                              <p:par>
                                <p:cTn id="10" presetID="10" presetClass="entr" presetSubtype="0" fill="hold" grpId="0"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750"/>
                                        <p:tgtEl>
                                          <p:spTgt spid="37"/>
                                        </p:tgtEl>
                                      </p:cBhvr>
                                    </p:animEffect>
                                  </p:childTnLst>
                                </p:cTn>
                              </p:par>
                              <p:par>
                                <p:cTn id="13" presetID="35" presetClass="path" presetSubtype="0" decel="100000" fill="hold" grpId="1" nodeType="withEffect">
                                  <p:stCondLst>
                                    <p:cond delay="0"/>
                                  </p:stCondLst>
                                  <p:childTnLst>
                                    <p:animMotion origin="layout" path="M -2.08333E-6 1.48148E-6 L 0.02865 1.48148E-6 " pathEditMode="relative" rAng="0" ptsTypes="AA">
                                      <p:cBhvr>
                                        <p:cTn id="14" dur="1000" spd="-100000" fill="hold"/>
                                        <p:tgtEl>
                                          <p:spTgt spid="37"/>
                                        </p:tgtEl>
                                        <p:attrNameLst>
                                          <p:attrName>ppt_x</p:attrName>
                                          <p:attrName>ppt_y</p:attrName>
                                        </p:attrNameLst>
                                      </p:cBhvr>
                                      <p:rCtr x="1432" y="0"/>
                                    </p:animMotion>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83"/>
                                        </p:tgtEl>
                                        <p:attrNameLst>
                                          <p:attrName>style.visibility</p:attrName>
                                        </p:attrNameLst>
                                      </p:cBhvr>
                                      <p:to>
                                        <p:strVal val="visible"/>
                                      </p:to>
                                    </p:set>
                                    <p:animEffect transition="in" filter="fade">
                                      <p:cBhvr>
                                        <p:cTn id="18"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7" grpId="0" animBg="1"/>
      <p:bldP spid="37" grpId="1" animBg="1"/>
      <p:bldP spid="83" grpId="0">
        <p:tmplLst>
          <p:tmpl>
            <p:tnLst>
              <p:par>
                <p:cTn presetID="10" presetClass="entr" presetSubtype="0" fill="hold" nodeType="afterEffect">
                  <p:stCondLst>
                    <p:cond delay="0"/>
                  </p:stCondLst>
                  <p:childTnLst>
                    <p:set>
                      <p:cBhvr>
                        <p:cTn dur="1" fill="hold">
                          <p:stCondLst>
                            <p:cond delay="0"/>
                          </p:stCondLst>
                        </p:cTn>
                        <p:tgtEl>
                          <p:spTgt spid="83"/>
                        </p:tgtEl>
                        <p:attrNameLst>
                          <p:attrName>style.visibility</p:attrName>
                        </p:attrNameLst>
                      </p:cBhvr>
                      <p:to>
                        <p:strVal val="visible"/>
                      </p:to>
                    </p:set>
                    <p:animEffect transition="in" filter="fade">
                      <p:cBhvr>
                        <p:cTn dur="500"/>
                        <p:tgtEl>
                          <p:spTgt spid="83"/>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B3)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1DA5-55F2-40D3-B419-631F81A7BC28}"/>
              </a:ext>
            </a:extLst>
          </p:cNvPr>
          <p:cNvSpPr>
            <a:spLocks noGrp="1"/>
          </p:cNvSpPr>
          <p:nvPr>
            <p:ph type="title" hasCustomPrompt="1"/>
          </p:nvPr>
        </p:nvSpPr>
        <p:spPr>
          <a:xfrm>
            <a:off x="593768" y="2189852"/>
            <a:ext cx="5552921" cy="1181862"/>
          </a:xfrm>
        </p:spPr>
        <p:txBody>
          <a:bodyPr anchor="b"/>
          <a:lstStyle>
            <a:lvl1pPr>
              <a:lnSpc>
                <a:spcPct val="80000"/>
              </a:lnSpc>
              <a:defRPr sz="4800">
                <a:solidFill>
                  <a:schemeClr val="accent1"/>
                </a:solidFill>
              </a:defRPr>
            </a:lvl1pPr>
          </a:lstStyle>
          <a:p>
            <a:r>
              <a:rPr lang="en-US" dirty="0"/>
              <a:t>Presentation title</a:t>
            </a:r>
            <a:br>
              <a:rPr lang="en-US" dirty="0"/>
            </a:br>
            <a:r>
              <a:rPr lang="en-US" dirty="0"/>
              <a:t>goes here</a:t>
            </a:r>
            <a:endParaRPr lang="en-GB" dirty="0"/>
          </a:p>
        </p:txBody>
      </p:sp>
      <p:sp>
        <p:nvSpPr>
          <p:cNvPr id="37" name="Picture Placeholder 36">
            <a:extLst>
              <a:ext uri="{FF2B5EF4-FFF2-40B4-BE49-F238E27FC236}">
                <a16:creationId xmlns:a16="http://schemas.microsoft.com/office/drawing/2014/main" id="{FB92D7A7-9D03-4CDA-8900-92AFCEA12729}"/>
              </a:ext>
            </a:extLst>
          </p:cNvPr>
          <p:cNvSpPr>
            <a:spLocks noGrp="1"/>
          </p:cNvSpPr>
          <p:nvPr>
            <p:ph type="pic" sz="quarter" idx="10" hasCustomPrompt="1"/>
          </p:nvPr>
        </p:nvSpPr>
        <p:spPr>
          <a:xfrm>
            <a:off x="7194572" y="1625597"/>
            <a:ext cx="4997428" cy="5232401"/>
          </a:xfrm>
          <a:custGeom>
            <a:avLst/>
            <a:gdLst>
              <a:gd name="connsiteX0" fmla="*/ 1715698 w 4997428"/>
              <a:gd name="connsiteY0" fmla="*/ 3352613 h 5232401"/>
              <a:gd name="connsiteX1" fmla="*/ 2156976 w 4997428"/>
              <a:gd name="connsiteY1" fmla="*/ 4593909 h 5232401"/>
              <a:gd name="connsiteX2" fmla="*/ 2531849 w 4997428"/>
              <a:gd name="connsiteY2" fmla="*/ 5098469 h 5232401"/>
              <a:gd name="connsiteX3" fmla="*/ 2675549 w 4997428"/>
              <a:gd name="connsiteY3" fmla="*/ 5232401 h 5232401"/>
              <a:gd name="connsiteX4" fmla="*/ 1556208 w 4997428"/>
              <a:gd name="connsiteY4" fmla="*/ 5232401 h 5232401"/>
              <a:gd name="connsiteX5" fmla="*/ 1356550 w 4997428"/>
              <a:gd name="connsiteY5" fmla="*/ 5183062 h 5232401"/>
              <a:gd name="connsiteX6" fmla="*/ 33267 w 4997428"/>
              <a:gd name="connsiteY6" fmla="*/ 4501998 h 5232401"/>
              <a:gd name="connsiteX7" fmla="*/ 32778 w 4997428"/>
              <a:gd name="connsiteY7" fmla="*/ 4501509 h 5232401"/>
              <a:gd name="connsiteX8" fmla="*/ 0 w 4997428"/>
              <a:gd name="connsiteY8" fmla="*/ 4392486 h 5232401"/>
              <a:gd name="connsiteX9" fmla="*/ 77786 w 4997428"/>
              <a:gd name="connsiteY9" fmla="*/ 4231641 h 5232401"/>
              <a:gd name="connsiteX10" fmla="*/ 150191 w 4997428"/>
              <a:gd name="connsiteY10" fmla="*/ 4183240 h 5232401"/>
              <a:gd name="connsiteX11" fmla="*/ 150680 w 4997428"/>
              <a:gd name="connsiteY11" fmla="*/ 4182752 h 5232401"/>
              <a:gd name="connsiteX12" fmla="*/ 151170 w 4997428"/>
              <a:gd name="connsiteY12" fmla="*/ 4182263 h 5232401"/>
              <a:gd name="connsiteX13" fmla="*/ 300382 w 4997428"/>
              <a:gd name="connsiteY13" fmla="*/ 4080573 h 5232401"/>
              <a:gd name="connsiteX14" fmla="*/ 353707 w 4997428"/>
              <a:gd name="connsiteY14" fmla="*/ 4045862 h 5232401"/>
              <a:gd name="connsiteX15" fmla="*/ 1076776 w 4997428"/>
              <a:gd name="connsiteY15" fmla="*/ 3635682 h 5232401"/>
              <a:gd name="connsiteX16" fmla="*/ 1715698 w 4997428"/>
              <a:gd name="connsiteY16" fmla="*/ 3352613 h 5232401"/>
              <a:gd name="connsiteX17" fmla="*/ 863321 w 4997428"/>
              <a:gd name="connsiteY17" fmla="*/ 2153521 h 5232401"/>
              <a:gd name="connsiteX18" fmla="*/ 947042 w 4997428"/>
              <a:gd name="connsiteY18" fmla="*/ 2154010 h 5232401"/>
              <a:gd name="connsiteX19" fmla="*/ 1593308 w 4997428"/>
              <a:gd name="connsiteY19" fmla="*/ 2189739 h 5232401"/>
              <a:gd name="connsiteX20" fmla="*/ 1677518 w 4997428"/>
              <a:gd name="connsiteY20" fmla="*/ 3136317 h 5232401"/>
              <a:gd name="connsiteX21" fmla="*/ 974949 w 4997428"/>
              <a:gd name="connsiteY21" fmla="*/ 3444665 h 5232401"/>
              <a:gd name="connsiteX22" fmla="*/ 428560 w 4997428"/>
              <a:gd name="connsiteY22" fmla="*/ 2363980 h 5232401"/>
              <a:gd name="connsiteX23" fmla="*/ 460384 w 4997428"/>
              <a:gd name="connsiteY23" fmla="*/ 2250430 h 5232401"/>
              <a:gd name="connsiteX24" fmla="*/ 616075 w 4997428"/>
              <a:gd name="connsiteY24" fmla="*/ 2157926 h 5232401"/>
              <a:gd name="connsiteX25" fmla="*/ 863321 w 4997428"/>
              <a:gd name="connsiteY25" fmla="*/ 2153521 h 5232401"/>
              <a:gd name="connsiteX26" fmla="*/ 3345492 w 4997428"/>
              <a:gd name="connsiteY26" fmla="*/ 1662983 h 5232401"/>
              <a:gd name="connsiteX27" fmla="*/ 3391977 w 4997428"/>
              <a:gd name="connsiteY27" fmla="*/ 1682541 h 5232401"/>
              <a:gd name="connsiteX28" fmla="*/ 3439930 w 4997428"/>
              <a:gd name="connsiteY28" fmla="*/ 1722147 h 5232401"/>
              <a:gd name="connsiteX29" fmla="*/ 3577428 w 4997428"/>
              <a:gd name="connsiteY29" fmla="*/ 1839987 h 5232401"/>
              <a:gd name="connsiteX30" fmla="*/ 4022218 w 4997428"/>
              <a:gd name="connsiteY30" fmla="*/ 2282497 h 5232401"/>
              <a:gd name="connsiteX31" fmla="*/ 4935285 w 4997428"/>
              <a:gd name="connsiteY31" fmla="*/ 3795833 h 5232401"/>
              <a:gd name="connsiteX32" fmla="*/ 4997428 w 4997428"/>
              <a:gd name="connsiteY32" fmla="*/ 4005598 h 5232401"/>
              <a:gd name="connsiteX33" fmla="*/ 4997428 w 4997428"/>
              <a:gd name="connsiteY33" fmla="*/ 4007994 h 5232401"/>
              <a:gd name="connsiteX34" fmla="*/ 4997428 w 4997428"/>
              <a:gd name="connsiteY34" fmla="*/ 4024767 h 5232401"/>
              <a:gd name="connsiteX35" fmla="*/ 4997428 w 4997428"/>
              <a:gd name="connsiteY35" fmla="*/ 4043037 h 5232401"/>
              <a:gd name="connsiteX36" fmla="*/ 4997428 w 4997428"/>
              <a:gd name="connsiteY36" fmla="*/ 4070293 h 5232401"/>
              <a:gd name="connsiteX37" fmla="*/ 4997428 w 4997428"/>
              <a:gd name="connsiteY37" fmla="*/ 4108331 h 5232401"/>
              <a:gd name="connsiteX38" fmla="*/ 4997428 w 4997428"/>
              <a:gd name="connsiteY38" fmla="*/ 4158949 h 5232401"/>
              <a:gd name="connsiteX39" fmla="*/ 4997428 w 4997428"/>
              <a:gd name="connsiteY39" fmla="*/ 4223943 h 5232401"/>
              <a:gd name="connsiteX40" fmla="*/ 4997428 w 4997428"/>
              <a:gd name="connsiteY40" fmla="*/ 4305111 h 5232401"/>
              <a:gd name="connsiteX41" fmla="*/ 4997428 w 4997428"/>
              <a:gd name="connsiteY41" fmla="*/ 4404250 h 5232401"/>
              <a:gd name="connsiteX42" fmla="*/ 4997428 w 4997428"/>
              <a:gd name="connsiteY42" fmla="*/ 4523156 h 5232401"/>
              <a:gd name="connsiteX43" fmla="*/ 4997428 w 4997428"/>
              <a:gd name="connsiteY43" fmla="*/ 4663628 h 5232401"/>
              <a:gd name="connsiteX44" fmla="*/ 4997428 w 4997428"/>
              <a:gd name="connsiteY44" fmla="*/ 4827461 h 5232401"/>
              <a:gd name="connsiteX45" fmla="*/ 4997428 w 4997428"/>
              <a:gd name="connsiteY45" fmla="*/ 5016454 h 5232401"/>
              <a:gd name="connsiteX46" fmla="*/ 4997428 w 4997428"/>
              <a:gd name="connsiteY46" fmla="*/ 5232401 h 5232401"/>
              <a:gd name="connsiteX47" fmla="*/ 3778537 w 4997428"/>
              <a:gd name="connsiteY47" fmla="*/ 5232401 h 5232401"/>
              <a:gd name="connsiteX48" fmla="*/ 3635107 w 4997428"/>
              <a:gd name="connsiteY48" fmla="*/ 5096624 h 5232401"/>
              <a:gd name="connsiteX49" fmla="*/ 3309772 w 4997428"/>
              <a:gd name="connsiteY49" fmla="*/ 4529764 h 5232401"/>
              <a:gd name="connsiteX50" fmla="*/ 3134596 w 4997428"/>
              <a:gd name="connsiteY50" fmla="*/ 3215925 h 5232401"/>
              <a:gd name="connsiteX51" fmla="*/ 3263287 w 4997428"/>
              <a:gd name="connsiteY51" fmla="*/ 1857590 h 5232401"/>
              <a:gd name="connsiteX52" fmla="*/ 3286774 w 4997428"/>
              <a:gd name="connsiteY52" fmla="*/ 1742195 h 5232401"/>
              <a:gd name="connsiteX53" fmla="*/ 3345492 w 4997428"/>
              <a:gd name="connsiteY53" fmla="*/ 1662983 h 5232401"/>
              <a:gd name="connsiteX54" fmla="*/ 1985716 w 4997428"/>
              <a:gd name="connsiteY54" fmla="*/ 829675 h 5232401"/>
              <a:gd name="connsiteX55" fmla="*/ 2042469 w 4997428"/>
              <a:gd name="connsiteY55" fmla="*/ 842388 h 5232401"/>
              <a:gd name="connsiteX56" fmla="*/ 2043448 w 4997428"/>
              <a:gd name="connsiteY56" fmla="*/ 842877 h 5232401"/>
              <a:gd name="connsiteX57" fmla="*/ 2043937 w 4997428"/>
              <a:gd name="connsiteY57" fmla="*/ 842877 h 5232401"/>
              <a:gd name="connsiteX58" fmla="*/ 2127599 w 4997428"/>
              <a:gd name="connsiteY58" fmla="*/ 878572 h 5232401"/>
              <a:gd name="connsiteX59" fmla="*/ 2337487 w 4997428"/>
              <a:gd name="connsiteY59" fmla="*/ 973433 h 5232401"/>
              <a:gd name="connsiteX60" fmla="*/ 2367820 w 4997428"/>
              <a:gd name="connsiteY60" fmla="*/ 987614 h 5232401"/>
              <a:gd name="connsiteX61" fmla="*/ 3151109 w 4997428"/>
              <a:gd name="connsiteY61" fmla="*/ 1421823 h 5232401"/>
              <a:gd name="connsiteX62" fmla="*/ 3235749 w 4997428"/>
              <a:gd name="connsiteY62" fmla="*/ 1474632 h 5232401"/>
              <a:gd name="connsiteX63" fmla="*/ 3077722 w 4997428"/>
              <a:gd name="connsiteY63" fmla="*/ 1695160 h 5232401"/>
              <a:gd name="connsiteX64" fmla="*/ 3075765 w 4997428"/>
              <a:gd name="connsiteY64" fmla="*/ 1705428 h 5232401"/>
              <a:gd name="connsiteX65" fmla="*/ 2920183 w 4997428"/>
              <a:gd name="connsiteY65" fmla="*/ 3215871 h 5232401"/>
              <a:gd name="connsiteX66" fmla="*/ 3104141 w 4997428"/>
              <a:gd name="connsiteY66" fmla="*/ 4592334 h 5232401"/>
              <a:gd name="connsiteX67" fmla="*/ 3365309 w 4997428"/>
              <a:gd name="connsiteY67" fmla="*/ 5105368 h 5232401"/>
              <a:gd name="connsiteX68" fmla="*/ 3470099 w 4997428"/>
              <a:gd name="connsiteY68" fmla="*/ 5232401 h 5232401"/>
              <a:gd name="connsiteX69" fmla="*/ 3038090 w 4997428"/>
              <a:gd name="connsiteY69" fmla="*/ 5232401 h 5232401"/>
              <a:gd name="connsiteX70" fmla="*/ 2939508 w 4997428"/>
              <a:gd name="connsiteY70" fmla="*/ 5168333 h 5232401"/>
              <a:gd name="connsiteX71" fmla="*/ 2341890 w 4997428"/>
              <a:gd name="connsiteY71" fmla="*/ 4487205 h 5232401"/>
              <a:gd name="connsiteX72" fmla="*/ 1804694 w 4997428"/>
              <a:gd name="connsiteY72" fmla="*/ 1983166 h 5232401"/>
              <a:gd name="connsiteX73" fmla="*/ 1838941 w 4997428"/>
              <a:gd name="connsiteY73" fmla="*/ 1229656 h 5232401"/>
              <a:gd name="connsiteX74" fmla="*/ 1870743 w 4997428"/>
              <a:gd name="connsiteY74" fmla="*/ 939205 h 5232401"/>
              <a:gd name="connsiteX75" fmla="*/ 1985716 w 4997428"/>
              <a:gd name="connsiteY75" fmla="*/ 829675 h 5232401"/>
              <a:gd name="connsiteX76" fmla="*/ 3454840 w 4997428"/>
              <a:gd name="connsiteY76" fmla="*/ 225284 h 5232401"/>
              <a:gd name="connsiteX77" fmla="*/ 3475877 w 4997428"/>
              <a:gd name="connsiteY77" fmla="*/ 226752 h 5232401"/>
              <a:gd name="connsiteX78" fmla="*/ 3476366 w 4997428"/>
              <a:gd name="connsiteY78" fmla="*/ 227241 h 5232401"/>
              <a:gd name="connsiteX79" fmla="*/ 3477345 w 4997428"/>
              <a:gd name="connsiteY79" fmla="*/ 227241 h 5232401"/>
              <a:gd name="connsiteX80" fmla="*/ 3527736 w 4997428"/>
              <a:gd name="connsiteY80" fmla="*/ 247791 h 5232401"/>
              <a:gd name="connsiteX81" fmla="*/ 3528226 w 4997428"/>
              <a:gd name="connsiteY81" fmla="*/ 248280 h 5232401"/>
              <a:gd name="connsiteX82" fmla="*/ 3529204 w 4997428"/>
              <a:gd name="connsiteY82" fmla="*/ 248769 h 5232401"/>
              <a:gd name="connsiteX83" fmla="*/ 3826172 w 4997428"/>
              <a:gd name="connsiteY83" fmla="*/ 449371 h 5232401"/>
              <a:gd name="connsiteX84" fmla="*/ 4276762 w 4997428"/>
              <a:gd name="connsiteY84" fmla="*/ 798712 h 5232401"/>
              <a:gd name="connsiteX85" fmla="*/ 3902494 w 4997428"/>
              <a:gd name="connsiteY85" fmla="*/ 1684785 h 5232401"/>
              <a:gd name="connsiteX86" fmla="*/ 3130963 w 4997428"/>
              <a:gd name="connsiteY86" fmla="*/ 1155881 h 5232401"/>
              <a:gd name="connsiteX87" fmla="*/ 3342314 w 4997428"/>
              <a:gd name="connsiteY87" fmla="*/ 323139 h 5232401"/>
              <a:gd name="connsiteX88" fmla="*/ 3345250 w 4997428"/>
              <a:gd name="connsiteY88" fmla="*/ 314332 h 5232401"/>
              <a:gd name="connsiteX89" fmla="*/ 3454840 w 4997428"/>
              <a:gd name="connsiteY89" fmla="*/ 225284 h 5232401"/>
              <a:gd name="connsiteX90" fmla="*/ 4997428 w 4997428"/>
              <a:gd name="connsiteY90" fmla="*/ 0 h 5232401"/>
              <a:gd name="connsiteX91" fmla="*/ 4996450 w 4997428"/>
              <a:gd name="connsiteY91" fmla="*/ 3311432 h 5232401"/>
              <a:gd name="connsiteX92" fmla="*/ 4030887 w 4997428"/>
              <a:gd name="connsiteY92" fmla="*/ 1977273 h 5232401"/>
              <a:gd name="connsiteX93" fmla="*/ 4879116 w 4997428"/>
              <a:gd name="connsiteY93" fmla="*/ 134003 h 5232401"/>
              <a:gd name="connsiteX94" fmla="*/ 4930450 w 4997428"/>
              <a:gd name="connsiteY94" fmla="*/ 52819 h 5232401"/>
              <a:gd name="connsiteX95" fmla="*/ 4997428 w 4997428"/>
              <a:gd name="connsiteY95" fmla="*/ 0 h 523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4997428" h="5232401">
                <a:moveTo>
                  <a:pt x="1715698" y="3352613"/>
                </a:moveTo>
                <a:cubicBezTo>
                  <a:pt x="1810607" y="3830261"/>
                  <a:pt x="1959330" y="4247774"/>
                  <a:pt x="2156976" y="4593909"/>
                </a:cubicBezTo>
                <a:cubicBezTo>
                  <a:pt x="2267417" y="4787877"/>
                  <a:pt x="2392719" y="4955995"/>
                  <a:pt x="2531849" y="5098469"/>
                </a:cubicBezTo>
                <a:lnTo>
                  <a:pt x="2675549" y="5232401"/>
                </a:lnTo>
                <a:lnTo>
                  <a:pt x="1556208" y="5232401"/>
                </a:lnTo>
                <a:lnTo>
                  <a:pt x="1356550" y="5183062"/>
                </a:lnTo>
                <a:cubicBezTo>
                  <a:pt x="400986" y="4928164"/>
                  <a:pt x="78673" y="4559748"/>
                  <a:pt x="33267" y="4501998"/>
                </a:cubicBezTo>
                <a:cubicBezTo>
                  <a:pt x="33267" y="4501998"/>
                  <a:pt x="33267" y="4501998"/>
                  <a:pt x="32778" y="4501509"/>
                </a:cubicBezTo>
                <a:cubicBezTo>
                  <a:pt x="10763" y="4468264"/>
                  <a:pt x="0" y="4431597"/>
                  <a:pt x="0" y="4392486"/>
                </a:cubicBezTo>
                <a:cubicBezTo>
                  <a:pt x="0" y="4328930"/>
                  <a:pt x="29843" y="4267330"/>
                  <a:pt x="77786" y="4231641"/>
                </a:cubicBezTo>
                <a:cubicBezTo>
                  <a:pt x="77786" y="4231641"/>
                  <a:pt x="103715" y="4214529"/>
                  <a:pt x="150191" y="4183240"/>
                </a:cubicBezTo>
                <a:cubicBezTo>
                  <a:pt x="150191" y="4183240"/>
                  <a:pt x="150191" y="4183240"/>
                  <a:pt x="150680" y="4182752"/>
                </a:cubicBezTo>
                <a:cubicBezTo>
                  <a:pt x="150680" y="4182752"/>
                  <a:pt x="150680" y="4182752"/>
                  <a:pt x="151170" y="4182263"/>
                </a:cubicBezTo>
                <a:cubicBezTo>
                  <a:pt x="186393" y="4155862"/>
                  <a:pt x="236783" y="4122618"/>
                  <a:pt x="300382" y="4080573"/>
                </a:cubicBezTo>
                <a:cubicBezTo>
                  <a:pt x="317505" y="4069818"/>
                  <a:pt x="335117" y="4058084"/>
                  <a:pt x="353707" y="4045862"/>
                </a:cubicBezTo>
                <a:cubicBezTo>
                  <a:pt x="511725" y="3944661"/>
                  <a:pt x="765631" y="3791149"/>
                  <a:pt x="1076776" y="3635682"/>
                </a:cubicBezTo>
                <a:cubicBezTo>
                  <a:pt x="1292033" y="3527148"/>
                  <a:pt x="1506801" y="3431814"/>
                  <a:pt x="1715698" y="3352613"/>
                </a:cubicBezTo>
                <a:close/>
                <a:moveTo>
                  <a:pt x="863321" y="2153521"/>
                </a:moveTo>
                <a:cubicBezTo>
                  <a:pt x="889759" y="2153521"/>
                  <a:pt x="917666" y="2153521"/>
                  <a:pt x="947042" y="2154010"/>
                </a:cubicBezTo>
                <a:cubicBezTo>
                  <a:pt x="1086087" y="2155479"/>
                  <a:pt x="1309832" y="2163310"/>
                  <a:pt x="1593308" y="2189739"/>
                </a:cubicBezTo>
                <a:cubicBezTo>
                  <a:pt x="1601141" y="2514728"/>
                  <a:pt x="1629538" y="2832864"/>
                  <a:pt x="1677518" y="3136317"/>
                </a:cubicBezTo>
                <a:cubicBezTo>
                  <a:pt x="1448877" y="3222948"/>
                  <a:pt x="1212892" y="3326710"/>
                  <a:pt x="974949" y="3444665"/>
                </a:cubicBezTo>
                <a:cubicBezTo>
                  <a:pt x="510323" y="2858805"/>
                  <a:pt x="439332" y="2469699"/>
                  <a:pt x="428560" y="2363980"/>
                </a:cubicBezTo>
                <a:cubicBezTo>
                  <a:pt x="425133" y="2327762"/>
                  <a:pt x="445207" y="2272455"/>
                  <a:pt x="460384" y="2250430"/>
                </a:cubicBezTo>
                <a:cubicBezTo>
                  <a:pt x="498083" y="2195123"/>
                  <a:pt x="554386" y="2161841"/>
                  <a:pt x="616075" y="2157926"/>
                </a:cubicBezTo>
                <a:cubicBezTo>
                  <a:pt x="616565" y="2157926"/>
                  <a:pt x="708609" y="2153521"/>
                  <a:pt x="863321" y="2153521"/>
                </a:cubicBezTo>
                <a:close/>
                <a:moveTo>
                  <a:pt x="3345492" y="1662983"/>
                </a:moveTo>
                <a:cubicBezTo>
                  <a:pt x="3359682" y="1662983"/>
                  <a:pt x="3374851" y="1669339"/>
                  <a:pt x="3391977" y="1682541"/>
                </a:cubicBezTo>
                <a:cubicBezTo>
                  <a:pt x="3392466" y="1683030"/>
                  <a:pt x="3409103" y="1695254"/>
                  <a:pt x="3439930" y="1722147"/>
                </a:cubicBezTo>
                <a:cubicBezTo>
                  <a:pt x="3471246" y="1747084"/>
                  <a:pt x="3515774" y="1785712"/>
                  <a:pt x="3577428" y="1839987"/>
                </a:cubicBezTo>
                <a:cubicBezTo>
                  <a:pt x="3659634" y="1913331"/>
                  <a:pt x="3826980" y="2067843"/>
                  <a:pt x="4022218" y="2282497"/>
                </a:cubicBezTo>
                <a:cubicBezTo>
                  <a:pt x="4330978" y="2626237"/>
                  <a:pt x="4740536" y="3168006"/>
                  <a:pt x="4935285" y="3795833"/>
                </a:cubicBezTo>
                <a:cubicBezTo>
                  <a:pt x="4960240" y="3876512"/>
                  <a:pt x="4978345" y="3929320"/>
                  <a:pt x="4997428" y="4005598"/>
                </a:cubicBezTo>
                <a:lnTo>
                  <a:pt x="4997428" y="4007994"/>
                </a:lnTo>
                <a:lnTo>
                  <a:pt x="4997428" y="4024767"/>
                </a:lnTo>
                <a:lnTo>
                  <a:pt x="4997428" y="4043037"/>
                </a:lnTo>
                <a:lnTo>
                  <a:pt x="4997428" y="4070293"/>
                </a:lnTo>
                <a:lnTo>
                  <a:pt x="4997428" y="4108331"/>
                </a:lnTo>
                <a:lnTo>
                  <a:pt x="4997428" y="4158949"/>
                </a:lnTo>
                <a:lnTo>
                  <a:pt x="4997428" y="4223943"/>
                </a:lnTo>
                <a:lnTo>
                  <a:pt x="4997428" y="4305111"/>
                </a:lnTo>
                <a:lnTo>
                  <a:pt x="4997428" y="4404250"/>
                </a:lnTo>
                <a:lnTo>
                  <a:pt x="4997428" y="4523156"/>
                </a:lnTo>
                <a:lnTo>
                  <a:pt x="4997428" y="4663628"/>
                </a:lnTo>
                <a:lnTo>
                  <a:pt x="4997428" y="4827461"/>
                </a:lnTo>
                <a:lnTo>
                  <a:pt x="4997428" y="5016454"/>
                </a:lnTo>
                <a:lnTo>
                  <a:pt x="4997428" y="5232401"/>
                </a:lnTo>
                <a:lnTo>
                  <a:pt x="3778537" y="5232401"/>
                </a:lnTo>
                <a:lnTo>
                  <a:pt x="3635107" y="5096624"/>
                </a:lnTo>
                <a:cubicBezTo>
                  <a:pt x="3497761" y="4947827"/>
                  <a:pt x="3381335" y="4759698"/>
                  <a:pt x="3309772" y="4529764"/>
                </a:cubicBezTo>
                <a:cubicBezTo>
                  <a:pt x="3193803" y="4155220"/>
                  <a:pt x="3134596" y="3713199"/>
                  <a:pt x="3134596" y="3215925"/>
                </a:cubicBezTo>
                <a:cubicBezTo>
                  <a:pt x="3134596" y="2598366"/>
                  <a:pt x="3224630" y="2060509"/>
                  <a:pt x="3263287" y="1857590"/>
                </a:cubicBezTo>
                <a:cubicBezTo>
                  <a:pt x="3277966" y="1783267"/>
                  <a:pt x="3286774" y="1742195"/>
                  <a:pt x="3286774" y="1742195"/>
                </a:cubicBezTo>
                <a:cubicBezTo>
                  <a:pt x="3296071" y="1706989"/>
                  <a:pt x="3313686" y="1662983"/>
                  <a:pt x="3345492" y="1662983"/>
                </a:cubicBezTo>
                <a:close/>
                <a:moveTo>
                  <a:pt x="1985716" y="829675"/>
                </a:moveTo>
                <a:cubicBezTo>
                  <a:pt x="1997948" y="829675"/>
                  <a:pt x="2017518" y="832120"/>
                  <a:pt x="2042469" y="842388"/>
                </a:cubicBezTo>
                <a:cubicBezTo>
                  <a:pt x="2042469" y="842388"/>
                  <a:pt x="2042469" y="842388"/>
                  <a:pt x="2043448" y="842877"/>
                </a:cubicBezTo>
                <a:cubicBezTo>
                  <a:pt x="2043448" y="842877"/>
                  <a:pt x="2043448" y="842877"/>
                  <a:pt x="2043937" y="842877"/>
                </a:cubicBezTo>
                <a:cubicBezTo>
                  <a:pt x="2044426" y="842877"/>
                  <a:pt x="2073781" y="853635"/>
                  <a:pt x="2127599" y="878572"/>
                </a:cubicBezTo>
                <a:cubicBezTo>
                  <a:pt x="2179949" y="899598"/>
                  <a:pt x="2249422" y="932360"/>
                  <a:pt x="2337487" y="973433"/>
                </a:cubicBezTo>
                <a:cubicBezTo>
                  <a:pt x="2337487" y="973433"/>
                  <a:pt x="2337487" y="973433"/>
                  <a:pt x="2367820" y="987614"/>
                </a:cubicBezTo>
                <a:cubicBezTo>
                  <a:pt x="2638376" y="1118659"/>
                  <a:pt x="2902081" y="1264862"/>
                  <a:pt x="3151109" y="1421823"/>
                </a:cubicBezTo>
                <a:cubicBezTo>
                  <a:pt x="3179486" y="1437959"/>
                  <a:pt x="3207862" y="1456051"/>
                  <a:pt x="3235749" y="1474632"/>
                </a:cubicBezTo>
                <a:cubicBezTo>
                  <a:pt x="3158937" y="1513261"/>
                  <a:pt x="3099738" y="1594431"/>
                  <a:pt x="3077722" y="1695160"/>
                </a:cubicBezTo>
                <a:cubicBezTo>
                  <a:pt x="3077232" y="1698094"/>
                  <a:pt x="3076743" y="1701028"/>
                  <a:pt x="3075765" y="1705428"/>
                </a:cubicBezTo>
                <a:cubicBezTo>
                  <a:pt x="3039560" y="1877547"/>
                  <a:pt x="2920183" y="2495122"/>
                  <a:pt x="2920183" y="3215871"/>
                </a:cubicBezTo>
                <a:cubicBezTo>
                  <a:pt x="2920183" y="3734673"/>
                  <a:pt x="2982318" y="4197732"/>
                  <a:pt x="3104141" y="4592334"/>
                </a:cubicBezTo>
                <a:cubicBezTo>
                  <a:pt x="3169456" y="4799171"/>
                  <a:pt x="3262842" y="4968050"/>
                  <a:pt x="3365309" y="5105368"/>
                </a:cubicBezTo>
                <a:lnTo>
                  <a:pt x="3470099" y="5232401"/>
                </a:lnTo>
                <a:lnTo>
                  <a:pt x="3038090" y="5232401"/>
                </a:lnTo>
                <a:lnTo>
                  <a:pt x="2939508" y="5168333"/>
                </a:lnTo>
                <a:cubicBezTo>
                  <a:pt x="2712833" y="5008865"/>
                  <a:pt x="2510131" y="4779856"/>
                  <a:pt x="2341890" y="4487205"/>
                </a:cubicBezTo>
                <a:cubicBezTo>
                  <a:pt x="1897651" y="3710224"/>
                  <a:pt x="1804694" y="2696580"/>
                  <a:pt x="1804694" y="1983166"/>
                </a:cubicBezTo>
                <a:cubicBezTo>
                  <a:pt x="1804694" y="1730366"/>
                  <a:pt x="1815947" y="1477077"/>
                  <a:pt x="1838941" y="1229656"/>
                </a:cubicBezTo>
                <a:cubicBezTo>
                  <a:pt x="1855576" y="1048246"/>
                  <a:pt x="1870743" y="940183"/>
                  <a:pt x="1870743" y="939205"/>
                </a:cubicBezTo>
                <a:cubicBezTo>
                  <a:pt x="1884442" y="867815"/>
                  <a:pt x="1922114" y="831631"/>
                  <a:pt x="1985716" y="829675"/>
                </a:cubicBezTo>
                <a:close/>
                <a:moveTo>
                  <a:pt x="3454840" y="225284"/>
                </a:moveTo>
                <a:cubicBezTo>
                  <a:pt x="3461689" y="225284"/>
                  <a:pt x="3468538" y="225773"/>
                  <a:pt x="3475877" y="226752"/>
                </a:cubicBezTo>
                <a:cubicBezTo>
                  <a:pt x="3475877" y="226752"/>
                  <a:pt x="3475877" y="226752"/>
                  <a:pt x="3476366" y="227241"/>
                </a:cubicBezTo>
                <a:cubicBezTo>
                  <a:pt x="3476366" y="227241"/>
                  <a:pt x="3476366" y="227241"/>
                  <a:pt x="3477345" y="227241"/>
                </a:cubicBezTo>
                <a:cubicBezTo>
                  <a:pt x="3493490" y="228709"/>
                  <a:pt x="3510613" y="235559"/>
                  <a:pt x="3527736" y="247791"/>
                </a:cubicBezTo>
                <a:cubicBezTo>
                  <a:pt x="3527736" y="247791"/>
                  <a:pt x="3527736" y="247791"/>
                  <a:pt x="3528226" y="248280"/>
                </a:cubicBezTo>
                <a:cubicBezTo>
                  <a:pt x="3528226" y="248280"/>
                  <a:pt x="3528226" y="248280"/>
                  <a:pt x="3529204" y="248769"/>
                </a:cubicBezTo>
                <a:cubicBezTo>
                  <a:pt x="3530182" y="249259"/>
                  <a:pt x="3646621" y="320692"/>
                  <a:pt x="3826172" y="449371"/>
                </a:cubicBezTo>
                <a:cubicBezTo>
                  <a:pt x="3925488" y="520805"/>
                  <a:pt x="4083512" y="638719"/>
                  <a:pt x="4276762" y="798712"/>
                </a:cubicBezTo>
                <a:cubicBezTo>
                  <a:pt x="4136350" y="1090318"/>
                  <a:pt x="4010616" y="1388285"/>
                  <a:pt x="3902494" y="1684785"/>
                </a:cubicBezTo>
                <a:cubicBezTo>
                  <a:pt x="3671573" y="1502775"/>
                  <a:pt x="3418636" y="1329573"/>
                  <a:pt x="3130963" y="1155881"/>
                </a:cubicBezTo>
                <a:cubicBezTo>
                  <a:pt x="3212666" y="743913"/>
                  <a:pt x="3305622" y="437139"/>
                  <a:pt x="3342314" y="323139"/>
                </a:cubicBezTo>
                <a:cubicBezTo>
                  <a:pt x="3343782" y="319224"/>
                  <a:pt x="3344271" y="316778"/>
                  <a:pt x="3345250" y="314332"/>
                </a:cubicBezTo>
                <a:cubicBezTo>
                  <a:pt x="3367755" y="255130"/>
                  <a:pt x="3404448" y="225284"/>
                  <a:pt x="3454840" y="225284"/>
                </a:cubicBezTo>
                <a:close/>
                <a:moveTo>
                  <a:pt x="4997428" y="0"/>
                </a:moveTo>
                <a:cubicBezTo>
                  <a:pt x="4997428" y="0"/>
                  <a:pt x="4997428" y="0"/>
                  <a:pt x="4996450" y="3311432"/>
                </a:cubicBezTo>
                <a:cubicBezTo>
                  <a:pt x="4786715" y="2861007"/>
                  <a:pt x="4449868" y="2413516"/>
                  <a:pt x="4030887" y="1977273"/>
                </a:cubicBezTo>
                <a:cubicBezTo>
                  <a:pt x="4316889" y="1108212"/>
                  <a:pt x="4718759" y="399563"/>
                  <a:pt x="4879116" y="134003"/>
                </a:cubicBezTo>
                <a:cubicBezTo>
                  <a:pt x="4912850" y="80695"/>
                  <a:pt x="4930450" y="52819"/>
                  <a:pt x="4930450" y="52819"/>
                </a:cubicBezTo>
                <a:cubicBezTo>
                  <a:pt x="4962717" y="3912"/>
                  <a:pt x="4989606" y="0"/>
                  <a:pt x="4997428" y="0"/>
                </a:cubicBezTo>
                <a:close/>
              </a:path>
            </a:pathLst>
          </a:custGeom>
          <a:solidFill>
            <a:schemeClr val="tx1">
              <a:alpha val="20000"/>
            </a:schemeClr>
          </a:solidFill>
        </p:spPr>
        <p:txBody>
          <a:bodyPr wrap="square">
            <a:noAutofit/>
          </a:bodyPr>
          <a:lstStyle>
            <a:lvl1pPr algn="ctr">
              <a:defRPr sz="1600" b="0">
                <a:solidFill>
                  <a:schemeClr val="tx2"/>
                </a:solidFill>
              </a:defRPr>
            </a:lvl1pPr>
          </a:lstStyle>
          <a:p>
            <a:r>
              <a:rPr lang="en-GB" dirty="0"/>
              <a:t>Click icon to insert an image and click reset in Home tab to fill the image in the shape</a:t>
            </a:r>
            <a:br>
              <a:rPr lang="en-GB" dirty="0"/>
            </a:br>
            <a:r>
              <a:rPr lang="en-GB" dirty="0"/>
              <a:t>If no image is inserted, this will stay as grey shape</a:t>
            </a:r>
          </a:p>
        </p:txBody>
      </p:sp>
      <p:sp>
        <p:nvSpPr>
          <p:cNvPr id="83" name="Text Placeholder 82">
            <a:extLst>
              <a:ext uri="{FF2B5EF4-FFF2-40B4-BE49-F238E27FC236}">
                <a16:creationId xmlns:a16="http://schemas.microsoft.com/office/drawing/2014/main" id="{3ECE1A18-33D8-41AB-85CB-0266D4467476}"/>
              </a:ext>
            </a:extLst>
          </p:cNvPr>
          <p:cNvSpPr>
            <a:spLocks noGrp="1"/>
          </p:cNvSpPr>
          <p:nvPr>
            <p:ph type="body" sz="quarter" idx="11" hasCustomPrompt="1"/>
          </p:nvPr>
        </p:nvSpPr>
        <p:spPr>
          <a:xfrm>
            <a:off x="593768" y="3599135"/>
            <a:ext cx="5552920" cy="874085"/>
          </a:xfrm>
        </p:spPr>
        <p:txBody>
          <a:bodyPr>
            <a:spAutoFit/>
          </a:bodyPr>
          <a:lstStyle>
            <a:lvl1pPr>
              <a:spcAft>
                <a:spcPts val="1200"/>
              </a:spcAft>
              <a:defRPr b="0">
                <a:solidFill>
                  <a:schemeClr val="tx2"/>
                </a:solidFill>
              </a:defRPr>
            </a:lvl1pPr>
            <a:lvl2pPr>
              <a:defRPr>
                <a:solidFill>
                  <a:schemeClr val="tx2"/>
                </a:solidFill>
              </a:defRPr>
            </a:lvl2pPr>
          </a:lstStyle>
          <a:p>
            <a:pPr lvl="0"/>
            <a:r>
              <a:rPr lang="en-US" dirty="0"/>
              <a:t>Subtitle goes here</a:t>
            </a:r>
          </a:p>
          <a:p>
            <a:pPr lvl="1"/>
            <a:r>
              <a:rPr lang="en-US" dirty="0"/>
              <a:t>Presenter Name</a:t>
            </a:r>
            <a:br>
              <a:rPr lang="en-US" dirty="0"/>
            </a:br>
            <a:endParaRPr lang="en-US" dirty="0"/>
          </a:p>
        </p:txBody>
      </p:sp>
      <p:sp>
        <p:nvSpPr>
          <p:cNvPr id="5" name="TextBox 4">
            <a:extLst>
              <a:ext uri="{FF2B5EF4-FFF2-40B4-BE49-F238E27FC236}">
                <a16:creationId xmlns:a16="http://schemas.microsoft.com/office/drawing/2014/main" id="{B324F423-B083-4163-9564-113493EE0937}"/>
              </a:ext>
            </a:extLst>
          </p:cNvPr>
          <p:cNvSpPr txBox="1"/>
          <p:nvPr userDrawn="1"/>
        </p:nvSpPr>
        <p:spPr>
          <a:xfrm>
            <a:off x="543440" y="524200"/>
            <a:ext cx="3632200" cy="221599"/>
          </a:xfrm>
          <a:prstGeom prst="rect">
            <a:avLst/>
          </a:prstGeom>
          <a:noFill/>
        </p:spPr>
        <p:txBody>
          <a:bodyPr wrap="square" lIns="0" tIns="0" rIns="0" bIns="0" rtlCol="0">
            <a:spAutoFit/>
          </a:bodyPr>
          <a:lstStyle/>
          <a:p>
            <a:pPr algn="l">
              <a:lnSpc>
                <a:spcPct val="90000"/>
              </a:lnSpc>
              <a:spcAft>
                <a:spcPts val="800"/>
              </a:spcAft>
            </a:pPr>
            <a:r>
              <a:rPr lang="en-AU" sz="1600" b="1" dirty="0">
                <a:solidFill>
                  <a:srgbClr val="002664"/>
                </a:solidFill>
              </a:rPr>
              <a:t>NSW Education Standards Authority</a:t>
            </a:r>
          </a:p>
        </p:txBody>
      </p:sp>
    </p:spTree>
    <p:extLst>
      <p:ext uri="{BB962C8B-B14F-4D97-AF65-F5344CB8AC3E}">
        <p14:creationId xmlns:p14="http://schemas.microsoft.com/office/powerpoint/2010/main" val="2369057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35" presetClass="path" presetSubtype="0" decel="100000" fill="hold" grpId="1" nodeType="withEffect">
                                  <p:stCondLst>
                                    <p:cond delay="0"/>
                                  </p:stCondLst>
                                  <p:childTnLst>
                                    <p:animMotion origin="layout" path="M -2.29167E-6 -4.07407E-6 L -0.03659 -4.07407E-6 " pathEditMode="relative" rAng="0" ptsTypes="AA">
                                      <p:cBhvr>
                                        <p:cTn id="9" dur="1000" spd="-100000" fill="hold"/>
                                        <p:tgtEl>
                                          <p:spTgt spid="2"/>
                                        </p:tgtEl>
                                        <p:attrNameLst>
                                          <p:attrName>ppt_x</p:attrName>
                                          <p:attrName>ppt_y</p:attrName>
                                        </p:attrNameLst>
                                      </p:cBhvr>
                                      <p:rCtr x="-1836" y="0"/>
                                    </p:animMotion>
                                  </p:childTnLst>
                                </p:cTn>
                              </p:par>
                              <p:par>
                                <p:cTn id="10" presetID="10" presetClass="entr" presetSubtype="0" fill="hold" grpId="0"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750"/>
                                        <p:tgtEl>
                                          <p:spTgt spid="37"/>
                                        </p:tgtEl>
                                      </p:cBhvr>
                                    </p:animEffect>
                                  </p:childTnLst>
                                </p:cTn>
                              </p:par>
                              <p:par>
                                <p:cTn id="13" presetID="35" presetClass="path" presetSubtype="0" decel="100000" fill="hold" grpId="1" nodeType="withEffect">
                                  <p:stCondLst>
                                    <p:cond delay="0"/>
                                  </p:stCondLst>
                                  <p:childTnLst>
                                    <p:animMotion origin="layout" path="M -2.08333E-6 1.48148E-6 L 0.02865 1.48148E-6 " pathEditMode="relative" rAng="0" ptsTypes="AA">
                                      <p:cBhvr>
                                        <p:cTn id="14" dur="1000" spd="-100000" fill="hold"/>
                                        <p:tgtEl>
                                          <p:spTgt spid="37"/>
                                        </p:tgtEl>
                                        <p:attrNameLst>
                                          <p:attrName>ppt_x</p:attrName>
                                          <p:attrName>ppt_y</p:attrName>
                                        </p:attrNameLst>
                                      </p:cBhvr>
                                      <p:rCtr x="1432" y="0"/>
                                    </p:animMotion>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83"/>
                                        </p:tgtEl>
                                        <p:attrNameLst>
                                          <p:attrName>style.visibility</p:attrName>
                                        </p:attrNameLst>
                                      </p:cBhvr>
                                      <p:to>
                                        <p:strVal val="visible"/>
                                      </p:to>
                                    </p:set>
                                    <p:animEffect transition="in" filter="fade">
                                      <p:cBhvr>
                                        <p:cTn id="18"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7" grpId="0" animBg="1"/>
      <p:bldP spid="37" grpId="1" animBg="1"/>
      <p:bldP spid="83" grpId="0">
        <p:tmplLst>
          <p:tmpl>
            <p:tnLst>
              <p:par>
                <p:cTn presetID="10" presetClass="entr" presetSubtype="0" fill="hold" nodeType="afterEffect">
                  <p:stCondLst>
                    <p:cond delay="0"/>
                  </p:stCondLst>
                  <p:childTnLst>
                    <p:set>
                      <p:cBhvr>
                        <p:cTn dur="1" fill="hold">
                          <p:stCondLst>
                            <p:cond delay="0"/>
                          </p:stCondLst>
                        </p:cTn>
                        <p:tgtEl>
                          <p:spTgt spid="83"/>
                        </p:tgtEl>
                        <p:attrNameLst>
                          <p:attrName>style.visibility</p:attrName>
                        </p:attrNameLst>
                      </p:cBhvr>
                      <p:to>
                        <p:strVal val="visible"/>
                      </p:to>
                    </p:set>
                    <p:animEffect transition="in" filter="fade">
                      <p:cBhvr>
                        <p:cTn dur="500"/>
                        <p:tgtEl>
                          <p:spTgt spid="83"/>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gnda">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6F1C88AA-B917-4B86-B0CA-3F32CD509C84}"/>
              </a:ext>
            </a:extLst>
          </p:cNvPr>
          <p:cNvGrpSpPr/>
          <p:nvPr userDrawn="1"/>
        </p:nvGrpSpPr>
        <p:grpSpPr>
          <a:xfrm>
            <a:off x="1914293" y="343037"/>
            <a:ext cx="868948" cy="1159664"/>
            <a:chOff x="9299574" y="-2258163"/>
            <a:chExt cx="2892425" cy="3860118"/>
          </a:xfrm>
        </p:grpSpPr>
        <p:sp>
          <p:nvSpPr>
            <p:cNvPr id="54" name="Oval 53">
              <a:extLst>
                <a:ext uri="{FF2B5EF4-FFF2-40B4-BE49-F238E27FC236}">
                  <a16:creationId xmlns:a16="http://schemas.microsoft.com/office/drawing/2014/main" id="{BBD8FBEF-1F46-409C-B97B-078AF8296523}"/>
                </a:ext>
              </a:extLst>
            </p:cNvPr>
            <p:cNvSpPr/>
            <p:nvPr/>
          </p:nvSpPr>
          <p:spPr>
            <a:xfrm>
              <a:off x="9299574" y="-2258163"/>
              <a:ext cx="2892425" cy="28924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p>
          </p:txBody>
        </p:sp>
        <p:sp>
          <p:nvSpPr>
            <p:cNvPr id="55" name="Freeform 6">
              <a:extLst>
                <a:ext uri="{FF2B5EF4-FFF2-40B4-BE49-F238E27FC236}">
                  <a16:creationId xmlns:a16="http://schemas.microsoft.com/office/drawing/2014/main" id="{13D45ADE-5AA0-4880-8AFA-695D1D7B3E9A}"/>
                </a:ext>
              </a:extLst>
            </p:cNvPr>
            <p:cNvSpPr>
              <a:spLocks/>
            </p:cNvSpPr>
            <p:nvPr/>
          </p:nvSpPr>
          <p:spPr bwMode="auto">
            <a:xfrm rot="17654240">
              <a:off x="10083723" y="-380457"/>
              <a:ext cx="1334192" cy="2630632"/>
            </a:xfrm>
            <a:custGeom>
              <a:avLst/>
              <a:gdLst>
                <a:gd name="T0" fmla="*/ 451 w 505"/>
                <a:gd name="T1" fmla="*/ 0 h 995"/>
                <a:gd name="T2" fmla="*/ 439 w 505"/>
                <a:gd name="T3" fmla="*/ 5 h 995"/>
                <a:gd name="T4" fmla="*/ 427 w 505"/>
                <a:gd name="T5" fmla="*/ 15 h 995"/>
                <a:gd name="T6" fmla="*/ 392 w 505"/>
                <a:gd name="T7" fmla="*/ 46 h 995"/>
                <a:gd name="T8" fmla="*/ 277 w 505"/>
                <a:gd name="T9" fmla="*/ 159 h 995"/>
                <a:gd name="T10" fmla="*/ 43 w 505"/>
                <a:gd name="T11" fmla="*/ 548 h 995"/>
                <a:gd name="T12" fmla="*/ 0 w 505"/>
                <a:gd name="T13" fmla="*/ 790 h 995"/>
                <a:gd name="T14" fmla="*/ 24 w 505"/>
                <a:gd name="T15" fmla="*/ 915 h 995"/>
                <a:gd name="T16" fmla="*/ 95 w 505"/>
                <a:gd name="T17" fmla="*/ 986 h 995"/>
                <a:gd name="T18" fmla="*/ 147 w 505"/>
                <a:gd name="T19" fmla="*/ 995 h 995"/>
                <a:gd name="T20" fmla="*/ 148 w 505"/>
                <a:gd name="T21" fmla="*/ 995 h 995"/>
                <a:gd name="T22" fmla="*/ 460 w 505"/>
                <a:gd name="T23" fmla="*/ 736 h 995"/>
                <a:gd name="T24" fmla="*/ 505 w 505"/>
                <a:gd name="T25" fmla="*/ 399 h 995"/>
                <a:gd name="T26" fmla="*/ 472 w 505"/>
                <a:gd name="T27" fmla="*/ 50 h 995"/>
                <a:gd name="T28" fmla="*/ 466 w 505"/>
                <a:gd name="T29" fmla="*/ 20 h 995"/>
                <a:gd name="T30" fmla="*/ 451 w 505"/>
                <a:gd name="T31" fmla="*/ 0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5" h="995">
                  <a:moveTo>
                    <a:pt x="451" y="0"/>
                  </a:moveTo>
                  <a:cubicBezTo>
                    <a:pt x="447" y="0"/>
                    <a:pt x="443" y="2"/>
                    <a:pt x="439" y="5"/>
                  </a:cubicBezTo>
                  <a:cubicBezTo>
                    <a:pt x="439" y="5"/>
                    <a:pt x="435" y="8"/>
                    <a:pt x="427" y="15"/>
                  </a:cubicBezTo>
                  <a:cubicBezTo>
                    <a:pt x="419" y="22"/>
                    <a:pt x="407" y="32"/>
                    <a:pt x="392" y="46"/>
                  </a:cubicBezTo>
                  <a:cubicBezTo>
                    <a:pt x="370" y="64"/>
                    <a:pt x="327" y="104"/>
                    <a:pt x="277" y="159"/>
                  </a:cubicBezTo>
                  <a:cubicBezTo>
                    <a:pt x="198" y="247"/>
                    <a:pt x="93" y="387"/>
                    <a:pt x="43" y="548"/>
                  </a:cubicBezTo>
                  <a:cubicBezTo>
                    <a:pt x="14" y="642"/>
                    <a:pt x="0" y="723"/>
                    <a:pt x="0" y="790"/>
                  </a:cubicBezTo>
                  <a:cubicBezTo>
                    <a:pt x="0" y="840"/>
                    <a:pt x="8" y="882"/>
                    <a:pt x="24" y="915"/>
                  </a:cubicBezTo>
                  <a:cubicBezTo>
                    <a:pt x="39" y="948"/>
                    <a:pt x="62" y="971"/>
                    <a:pt x="95" y="986"/>
                  </a:cubicBezTo>
                  <a:cubicBezTo>
                    <a:pt x="109" y="992"/>
                    <a:pt x="126" y="995"/>
                    <a:pt x="147" y="995"/>
                  </a:cubicBezTo>
                  <a:cubicBezTo>
                    <a:pt x="148" y="995"/>
                    <a:pt x="148" y="995"/>
                    <a:pt x="148" y="995"/>
                  </a:cubicBezTo>
                  <a:cubicBezTo>
                    <a:pt x="244" y="995"/>
                    <a:pt x="405" y="915"/>
                    <a:pt x="460" y="736"/>
                  </a:cubicBezTo>
                  <a:cubicBezTo>
                    <a:pt x="490" y="640"/>
                    <a:pt x="505" y="526"/>
                    <a:pt x="505" y="399"/>
                  </a:cubicBezTo>
                  <a:cubicBezTo>
                    <a:pt x="505" y="240"/>
                    <a:pt x="482" y="102"/>
                    <a:pt x="472" y="50"/>
                  </a:cubicBezTo>
                  <a:cubicBezTo>
                    <a:pt x="468" y="31"/>
                    <a:pt x="466" y="20"/>
                    <a:pt x="466" y="20"/>
                  </a:cubicBezTo>
                  <a:cubicBezTo>
                    <a:pt x="464" y="11"/>
                    <a:pt x="459" y="0"/>
                    <a:pt x="451" y="0"/>
                  </a:cubicBezTo>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56" name="Freeform 6">
              <a:extLst>
                <a:ext uri="{FF2B5EF4-FFF2-40B4-BE49-F238E27FC236}">
                  <a16:creationId xmlns:a16="http://schemas.microsoft.com/office/drawing/2014/main" id="{D53FFBAB-A7AC-49C7-A1DC-F4B7C4DF9CAB}"/>
                </a:ext>
              </a:extLst>
            </p:cNvPr>
            <p:cNvSpPr>
              <a:spLocks/>
            </p:cNvSpPr>
            <p:nvPr/>
          </p:nvSpPr>
          <p:spPr bwMode="auto">
            <a:xfrm rot="1067620">
              <a:off x="10815109" y="-1348313"/>
              <a:ext cx="1209678" cy="2385122"/>
            </a:xfrm>
            <a:custGeom>
              <a:avLst/>
              <a:gdLst>
                <a:gd name="T0" fmla="*/ 451 w 505"/>
                <a:gd name="T1" fmla="*/ 0 h 995"/>
                <a:gd name="T2" fmla="*/ 439 w 505"/>
                <a:gd name="T3" fmla="*/ 5 h 995"/>
                <a:gd name="T4" fmla="*/ 427 w 505"/>
                <a:gd name="T5" fmla="*/ 15 h 995"/>
                <a:gd name="T6" fmla="*/ 392 w 505"/>
                <a:gd name="T7" fmla="*/ 46 h 995"/>
                <a:gd name="T8" fmla="*/ 277 w 505"/>
                <a:gd name="T9" fmla="*/ 159 h 995"/>
                <a:gd name="T10" fmla="*/ 43 w 505"/>
                <a:gd name="T11" fmla="*/ 548 h 995"/>
                <a:gd name="T12" fmla="*/ 0 w 505"/>
                <a:gd name="T13" fmla="*/ 790 h 995"/>
                <a:gd name="T14" fmla="*/ 24 w 505"/>
                <a:gd name="T15" fmla="*/ 915 h 995"/>
                <a:gd name="T16" fmla="*/ 95 w 505"/>
                <a:gd name="T17" fmla="*/ 986 h 995"/>
                <a:gd name="T18" fmla="*/ 147 w 505"/>
                <a:gd name="T19" fmla="*/ 995 h 995"/>
                <a:gd name="T20" fmla="*/ 148 w 505"/>
                <a:gd name="T21" fmla="*/ 995 h 995"/>
                <a:gd name="T22" fmla="*/ 460 w 505"/>
                <a:gd name="T23" fmla="*/ 736 h 995"/>
                <a:gd name="T24" fmla="*/ 505 w 505"/>
                <a:gd name="T25" fmla="*/ 399 h 995"/>
                <a:gd name="T26" fmla="*/ 472 w 505"/>
                <a:gd name="T27" fmla="*/ 50 h 995"/>
                <a:gd name="T28" fmla="*/ 466 w 505"/>
                <a:gd name="T29" fmla="*/ 20 h 995"/>
                <a:gd name="T30" fmla="*/ 451 w 505"/>
                <a:gd name="T31" fmla="*/ 0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5" h="995">
                  <a:moveTo>
                    <a:pt x="451" y="0"/>
                  </a:moveTo>
                  <a:cubicBezTo>
                    <a:pt x="447" y="0"/>
                    <a:pt x="443" y="2"/>
                    <a:pt x="439" y="5"/>
                  </a:cubicBezTo>
                  <a:cubicBezTo>
                    <a:pt x="439" y="5"/>
                    <a:pt x="435" y="8"/>
                    <a:pt x="427" y="15"/>
                  </a:cubicBezTo>
                  <a:cubicBezTo>
                    <a:pt x="419" y="22"/>
                    <a:pt x="407" y="32"/>
                    <a:pt x="392" y="46"/>
                  </a:cubicBezTo>
                  <a:cubicBezTo>
                    <a:pt x="370" y="64"/>
                    <a:pt x="327" y="104"/>
                    <a:pt x="277" y="159"/>
                  </a:cubicBezTo>
                  <a:cubicBezTo>
                    <a:pt x="198" y="247"/>
                    <a:pt x="93" y="387"/>
                    <a:pt x="43" y="548"/>
                  </a:cubicBezTo>
                  <a:cubicBezTo>
                    <a:pt x="14" y="642"/>
                    <a:pt x="0" y="723"/>
                    <a:pt x="0" y="790"/>
                  </a:cubicBezTo>
                  <a:cubicBezTo>
                    <a:pt x="0" y="840"/>
                    <a:pt x="8" y="882"/>
                    <a:pt x="24" y="915"/>
                  </a:cubicBezTo>
                  <a:cubicBezTo>
                    <a:pt x="39" y="948"/>
                    <a:pt x="62" y="971"/>
                    <a:pt x="95" y="986"/>
                  </a:cubicBezTo>
                  <a:cubicBezTo>
                    <a:pt x="109" y="992"/>
                    <a:pt x="126" y="995"/>
                    <a:pt x="147" y="995"/>
                  </a:cubicBezTo>
                  <a:cubicBezTo>
                    <a:pt x="148" y="995"/>
                    <a:pt x="148" y="995"/>
                    <a:pt x="148" y="995"/>
                  </a:cubicBezTo>
                  <a:cubicBezTo>
                    <a:pt x="244" y="995"/>
                    <a:pt x="405" y="915"/>
                    <a:pt x="460" y="736"/>
                  </a:cubicBezTo>
                  <a:cubicBezTo>
                    <a:pt x="490" y="640"/>
                    <a:pt x="505" y="526"/>
                    <a:pt x="505" y="399"/>
                  </a:cubicBezTo>
                  <a:cubicBezTo>
                    <a:pt x="505" y="240"/>
                    <a:pt x="482" y="102"/>
                    <a:pt x="472" y="50"/>
                  </a:cubicBezTo>
                  <a:cubicBezTo>
                    <a:pt x="468" y="31"/>
                    <a:pt x="466" y="20"/>
                    <a:pt x="466" y="20"/>
                  </a:cubicBezTo>
                  <a:cubicBezTo>
                    <a:pt x="464" y="11"/>
                    <a:pt x="459" y="0"/>
                    <a:pt x="451" y="0"/>
                  </a:cubicBezTo>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GB" dirty="0"/>
            </a:p>
          </p:txBody>
        </p:sp>
      </p:grpSp>
      <p:grpSp>
        <p:nvGrpSpPr>
          <p:cNvPr id="57" name="Group 15">
            <a:extLst>
              <a:ext uri="{FF2B5EF4-FFF2-40B4-BE49-F238E27FC236}">
                <a16:creationId xmlns:a16="http://schemas.microsoft.com/office/drawing/2014/main" id="{2CC6FD60-1271-4F92-9CF7-D908B89A68A2}"/>
              </a:ext>
            </a:extLst>
          </p:cNvPr>
          <p:cNvGrpSpPr>
            <a:grpSpLocks noChangeAspect="1"/>
          </p:cNvGrpSpPr>
          <p:nvPr userDrawn="1"/>
        </p:nvGrpSpPr>
        <p:grpSpPr bwMode="auto">
          <a:xfrm>
            <a:off x="970445" y="453056"/>
            <a:ext cx="648910" cy="648910"/>
            <a:chOff x="3023" y="1344"/>
            <a:chExt cx="1634" cy="1634"/>
          </a:xfrm>
        </p:grpSpPr>
        <p:sp>
          <p:nvSpPr>
            <p:cNvPr id="58" name="Freeform 16">
              <a:extLst>
                <a:ext uri="{FF2B5EF4-FFF2-40B4-BE49-F238E27FC236}">
                  <a16:creationId xmlns:a16="http://schemas.microsoft.com/office/drawing/2014/main" id="{A8B9E6A7-3A11-459A-ADAC-A57558A81A9F}"/>
                </a:ext>
              </a:extLst>
            </p:cNvPr>
            <p:cNvSpPr>
              <a:spLocks/>
            </p:cNvSpPr>
            <p:nvPr/>
          </p:nvSpPr>
          <p:spPr bwMode="auto">
            <a:xfrm>
              <a:off x="3023" y="1344"/>
              <a:ext cx="1634" cy="1634"/>
            </a:xfrm>
            <a:custGeom>
              <a:avLst/>
              <a:gdLst>
                <a:gd name="T0" fmla="*/ 852 w 862"/>
                <a:gd name="T1" fmla="*/ 338 h 862"/>
                <a:gd name="T2" fmla="*/ 431 w 862"/>
                <a:gd name="T3" fmla="*/ 0 h 862"/>
                <a:gd name="T4" fmla="*/ 0 w 862"/>
                <a:gd name="T5" fmla="*/ 431 h 862"/>
                <a:gd name="T6" fmla="*/ 181 w 862"/>
                <a:gd name="T7" fmla="*/ 782 h 862"/>
                <a:gd name="T8" fmla="*/ 386 w 862"/>
                <a:gd name="T9" fmla="*/ 860 h 862"/>
                <a:gd name="T10" fmla="*/ 431 w 862"/>
                <a:gd name="T11" fmla="*/ 862 h 862"/>
                <a:gd name="T12" fmla="*/ 604 w 862"/>
                <a:gd name="T13" fmla="*/ 826 h 862"/>
                <a:gd name="T14" fmla="*/ 835 w 862"/>
                <a:gd name="T15" fmla="*/ 582 h 862"/>
                <a:gd name="T16" fmla="*/ 858 w 862"/>
                <a:gd name="T17" fmla="*/ 491 h 862"/>
                <a:gd name="T18" fmla="*/ 862 w 862"/>
                <a:gd name="T19" fmla="*/ 431 h 862"/>
                <a:gd name="T20" fmla="*/ 852 w 862"/>
                <a:gd name="T21" fmla="*/ 338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2" h="862">
                  <a:moveTo>
                    <a:pt x="852" y="338"/>
                  </a:moveTo>
                  <a:cubicBezTo>
                    <a:pt x="809" y="145"/>
                    <a:pt x="637" y="0"/>
                    <a:pt x="431" y="0"/>
                  </a:cubicBezTo>
                  <a:cubicBezTo>
                    <a:pt x="193" y="0"/>
                    <a:pt x="0" y="193"/>
                    <a:pt x="0" y="431"/>
                  </a:cubicBezTo>
                  <a:cubicBezTo>
                    <a:pt x="0" y="576"/>
                    <a:pt x="72" y="704"/>
                    <a:pt x="181" y="782"/>
                  </a:cubicBezTo>
                  <a:cubicBezTo>
                    <a:pt x="240" y="824"/>
                    <a:pt x="310" y="852"/>
                    <a:pt x="386" y="860"/>
                  </a:cubicBezTo>
                  <a:cubicBezTo>
                    <a:pt x="401" y="861"/>
                    <a:pt x="416" y="862"/>
                    <a:pt x="431" y="862"/>
                  </a:cubicBezTo>
                  <a:cubicBezTo>
                    <a:pt x="492" y="862"/>
                    <a:pt x="551" y="849"/>
                    <a:pt x="604" y="826"/>
                  </a:cubicBezTo>
                  <a:cubicBezTo>
                    <a:pt x="710" y="779"/>
                    <a:pt x="794" y="691"/>
                    <a:pt x="835" y="582"/>
                  </a:cubicBezTo>
                  <a:cubicBezTo>
                    <a:pt x="846" y="553"/>
                    <a:pt x="853" y="523"/>
                    <a:pt x="858" y="491"/>
                  </a:cubicBezTo>
                  <a:cubicBezTo>
                    <a:pt x="860" y="472"/>
                    <a:pt x="862" y="451"/>
                    <a:pt x="862" y="431"/>
                  </a:cubicBezTo>
                  <a:cubicBezTo>
                    <a:pt x="862" y="399"/>
                    <a:pt x="858" y="368"/>
                    <a:pt x="852" y="338"/>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Freeform 17">
              <a:extLst>
                <a:ext uri="{FF2B5EF4-FFF2-40B4-BE49-F238E27FC236}">
                  <a16:creationId xmlns:a16="http://schemas.microsoft.com/office/drawing/2014/main" id="{6F9EE9F9-ECA8-4237-A006-609D9C52B8A7}"/>
                </a:ext>
              </a:extLst>
            </p:cNvPr>
            <p:cNvSpPr>
              <a:spLocks/>
            </p:cNvSpPr>
            <p:nvPr/>
          </p:nvSpPr>
          <p:spPr bwMode="auto">
            <a:xfrm>
              <a:off x="3286" y="2561"/>
              <a:ext cx="522" cy="413"/>
            </a:xfrm>
            <a:custGeom>
              <a:avLst/>
              <a:gdLst>
                <a:gd name="T0" fmla="*/ 13 w 275"/>
                <a:gd name="T1" fmla="*/ 0 h 218"/>
                <a:gd name="T2" fmla="*/ 1 w 275"/>
                <a:gd name="T3" fmla="*/ 5 h 218"/>
                <a:gd name="T4" fmla="*/ 1 w 275"/>
                <a:gd name="T5" fmla="*/ 15 h 218"/>
                <a:gd name="T6" fmla="*/ 4 w 275"/>
                <a:gd name="T7" fmla="*/ 27 h 218"/>
                <a:gd name="T8" fmla="*/ 15 w 275"/>
                <a:gd name="T9" fmla="*/ 62 h 218"/>
                <a:gd name="T10" fmla="*/ 42 w 275"/>
                <a:gd name="T11" fmla="*/ 140 h 218"/>
                <a:gd name="T12" fmla="*/ 247 w 275"/>
                <a:gd name="T13" fmla="*/ 218 h 218"/>
                <a:gd name="T14" fmla="*/ 247 w 275"/>
                <a:gd name="T15" fmla="*/ 217 h 218"/>
                <a:gd name="T16" fmla="*/ 246 w 275"/>
                <a:gd name="T17" fmla="*/ 197 h 218"/>
                <a:gd name="T18" fmla="*/ 246 w 275"/>
                <a:gd name="T19" fmla="*/ 197 h 218"/>
                <a:gd name="T20" fmla="*/ 258 w 275"/>
                <a:gd name="T21" fmla="*/ 127 h 218"/>
                <a:gd name="T22" fmla="*/ 275 w 275"/>
                <a:gd name="T23" fmla="*/ 83 h 218"/>
                <a:gd name="T24" fmla="*/ 44 w 275"/>
                <a:gd name="T25" fmla="*/ 6 h 218"/>
                <a:gd name="T26" fmla="*/ 20 w 275"/>
                <a:gd name="T27" fmla="*/ 1 h 218"/>
                <a:gd name="T28" fmla="*/ 13 w 275"/>
                <a:gd name="T29"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5" h="218">
                  <a:moveTo>
                    <a:pt x="13" y="0"/>
                  </a:moveTo>
                  <a:cubicBezTo>
                    <a:pt x="8" y="0"/>
                    <a:pt x="3" y="1"/>
                    <a:pt x="1" y="5"/>
                  </a:cubicBezTo>
                  <a:cubicBezTo>
                    <a:pt x="0" y="8"/>
                    <a:pt x="0" y="12"/>
                    <a:pt x="1" y="15"/>
                  </a:cubicBezTo>
                  <a:cubicBezTo>
                    <a:pt x="1" y="15"/>
                    <a:pt x="2" y="19"/>
                    <a:pt x="4" y="27"/>
                  </a:cubicBezTo>
                  <a:cubicBezTo>
                    <a:pt x="7" y="35"/>
                    <a:pt x="10" y="47"/>
                    <a:pt x="15" y="62"/>
                  </a:cubicBezTo>
                  <a:cubicBezTo>
                    <a:pt x="19" y="78"/>
                    <a:pt x="28" y="105"/>
                    <a:pt x="42" y="140"/>
                  </a:cubicBezTo>
                  <a:cubicBezTo>
                    <a:pt x="101" y="182"/>
                    <a:pt x="171" y="210"/>
                    <a:pt x="247" y="218"/>
                  </a:cubicBezTo>
                  <a:cubicBezTo>
                    <a:pt x="247" y="217"/>
                    <a:pt x="247" y="217"/>
                    <a:pt x="247" y="217"/>
                  </a:cubicBezTo>
                  <a:cubicBezTo>
                    <a:pt x="246" y="211"/>
                    <a:pt x="246" y="204"/>
                    <a:pt x="246" y="197"/>
                  </a:cubicBezTo>
                  <a:cubicBezTo>
                    <a:pt x="246" y="197"/>
                    <a:pt x="246" y="197"/>
                    <a:pt x="246" y="197"/>
                  </a:cubicBezTo>
                  <a:cubicBezTo>
                    <a:pt x="246" y="176"/>
                    <a:pt x="250" y="153"/>
                    <a:pt x="258" y="127"/>
                  </a:cubicBezTo>
                  <a:cubicBezTo>
                    <a:pt x="263" y="113"/>
                    <a:pt x="268" y="98"/>
                    <a:pt x="275" y="83"/>
                  </a:cubicBezTo>
                  <a:cubicBezTo>
                    <a:pt x="173" y="39"/>
                    <a:pt x="81" y="15"/>
                    <a:pt x="44" y="6"/>
                  </a:cubicBezTo>
                  <a:cubicBezTo>
                    <a:pt x="29" y="3"/>
                    <a:pt x="20" y="1"/>
                    <a:pt x="20" y="1"/>
                  </a:cubicBezTo>
                  <a:cubicBezTo>
                    <a:pt x="18" y="0"/>
                    <a:pt x="15" y="0"/>
                    <a:pt x="13" y="0"/>
                  </a:cubicBezTo>
                </a:path>
              </a:pathLst>
            </a:custGeom>
            <a:solidFill>
              <a:schemeClr val="bg1">
                <a:alpha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Freeform 18">
              <a:extLst>
                <a:ext uri="{FF2B5EF4-FFF2-40B4-BE49-F238E27FC236}">
                  <a16:creationId xmlns:a16="http://schemas.microsoft.com/office/drawing/2014/main" id="{89E8591D-BD97-41BF-945D-D5916359F1B9}"/>
                </a:ext>
              </a:extLst>
            </p:cNvPr>
            <p:cNvSpPr>
              <a:spLocks/>
            </p:cNvSpPr>
            <p:nvPr/>
          </p:nvSpPr>
          <p:spPr bwMode="auto">
            <a:xfrm>
              <a:off x="3808" y="1985"/>
              <a:ext cx="849" cy="925"/>
            </a:xfrm>
            <a:custGeom>
              <a:avLst/>
              <a:gdLst>
                <a:gd name="T0" fmla="*/ 438 w 448"/>
                <a:gd name="T1" fmla="*/ 0 h 488"/>
                <a:gd name="T2" fmla="*/ 411 w 448"/>
                <a:gd name="T3" fmla="*/ 11 h 488"/>
                <a:gd name="T4" fmla="*/ 309 w 448"/>
                <a:gd name="T5" fmla="*/ 63 h 488"/>
                <a:gd name="T6" fmla="*/ 65 w 448"/>
                <a:gd name="T7" fmla="*/ 276 h 488"/>
                <a:gd name="T8" fmla="*/ 0 w 448"/>
                <a:gd name="T9" fmla="*/ 387 h 488"/>
                <a:gd name="T10" fmla="*/ 30 w 448"/>
                <a:gd name="T11" fmla="*/ 399 h 488"/>
                <a:gd name="T12" fmla="*/ 190 w 448"/>
                <a:gd name="T13" fmla="*/ 488 h 488"/>
                <a:gd name="T14" fmla="*/ 190 w 448"/>
                <a:gd name="T15" fmla="*/ 488 h 488"/>
                <a:gd name="T16" fmla="*/ 190 w 448"/>
                <a:gd name="T17" fmla="*/ 488 h 488"/>
                <a:gd name="T18" fmla="*/ 421 w 448"/>
                <a:gd name="T19" fmla="*/ 244 h 488"/>
                <a:gd name="T20" fmla="*/ 444 w 448"/>
                <a:gd name="T21" fmla="*/ 153 h 488"/>
                <a:gd name="T22" fmla="*/ 448 w 448"/>
                <a:gd name="T23" fmla="*/ 93 h 488"/>
                <a:gd name="T24" fmla="*/ 438 w 448"/>
                <a:gd name="T25" fmla="*/ 0 h 488"/>
                <a:gd name="T26" fmla="*/ 438 w 448"/>
                <a:gd name="T27" fmla="*/ 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8" h="488">
                  <a:moveTo>
                    <a:pt x="438" y="0"/>
                  </a:moveTo>
                  <a:cubicBezTo>
                    <a:pt x="431" y="2"/>
                    <a:pt x="422" y="6"/>
                    <a:pt x="411" y="11"/>
                  </a:cubicBezTo>
                  <a:cubicBezTo>
                    <a:pt x="392" y="19"/>
                    <a:pt x="355" y="37"/>
                    <a:pt x="309" y="63"/>
                  </a:cubicBezTo>
                  <a:cubicBezTo>
                    <a:pt x="236" y="106"/>
                    <a:pt x="134" y="178"/>
                    <a:pt x="65" y="276"/>
                  </a:cubicBezTo>
                  <a:cubicBezTo>
                    <a:pt x="37" y="316"/>
                    <a:pt x="16" y="353"/>
                    <a:pt x="0" y="387"/>
                  </a:cubicBezTo>
                  <a:cubicBezTo>
                    <a:pt x="10" y="391"/>
                    <a:pt x="20" y="395"/>
                    <a:pt x="30" y="399"/>
                  </a:cubicBezTo>
                  <a:cubicBezTo>
                    <a:pt x="90" y="426"/>
                    <a:pt x="143" y="456"/>
                    <a:pt x="190" y="488"/>
                  </a:cubicBezTo>
                  <a:cubicBezTo>
                    <a:pt x="190" y="488"/>
                    <a:pt x="190" y="488"/>
                    <a:pt x="190" y="488"/>
                  </a:cubicBezTo>
                  <a:cubicBezTo>
                    <a:pt x="190" y="488"/>
                    <a:pt x="190" y="488"/>
                    <a:pt x="190" y="488"/>
                  </a:cubicBezTo>
                  <a:cubicBezTo>
                    <a:pt x="296" y="441"/>
                    <a:pt x="380" y="353"/>
                    <a:pt x="421" y="244"/>
                  </a:cubicBezTo>
                  <a:cubicBezTo>
                    <a:pt x="430" y="212"/>
                    <a:pt x="438" y="181"/>
                    <a:pt x="444" y="153"/>
                  </a:cubicBezTo>
                  <a:cubicBezTo>
                    <a:pt x="446" y="134"/>
                    <a:pt x="448" y="113"/>
                    <a:pt x="448" y="93"/>
                  </a:cubicBezTo>
                  <a:cubicBezTo>
                    <a:pt x="448" y="61"/>
                    <a:pt x="444" y="30"/>
                    <a:pt x="438" y="0"/>
                  </a:cubicBezTo>
                  <a:cubicBezTo>
                    <a:pt x="438" y="0"/>
                    <a:pt x="438" y="0"/>
                    <a:pt x="438" y="0"/>
                  </a:cubicBezTo>
                </a:path>
              </a:pathLst>
            </a:custGeom>
            <a:solidFill>
              <a:schemeClr val="bg1">
                <a:alpha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Freeform 19">
              <a:extLst>
                <a:ext uri="{FF2B5EF4-FFF2-40B4-BE49-F238E27FC236}">
                  <a16:creationId xmlns:a16="http://schemas.microsoft.com/office/drawing/2014/main" id="{1D991425-9A1B-4853-BAAD-6C0CA1565EB1}"/>
                </a:ext>
              </a:extLst>
            </p:cNvPr>
            <p:cNvSpPr>
              <a:spLocks/>
            </p:cNvSpPr>
            <p:nvPr/>
          </p:nvSpPr>
          <p:spPr bwMode="auto">
            <a:xfrm>
              <a:off x="3753" y="2718"/>
              <a:ext cx="415" cy="260"/>
            </a:xfrm>
            <a:custGeom>
              <a:avLst/>
              <a:gdLst>
                <a:gd name="T0" fmla="*/ 29 w 219"/>
                <a:gd name="T1" fmla="*/ 0 h 137"/>
                <a:gd name="T2" fmla="*/ 12 w 219"/>
                <a:gd name="T3" fmla="*/ 44 h 137"/>
                <a:gd name="T4" fmla="*/ 0 w 219"/>
                <a:gd name="T5" fmla="*/ 114 h 137"/>
                <a:gd name="T6" fmla="*/ 1 w 219"/>
                <a:gd name="T7" fmla="*/ 134 h 137"/>
                <a:gd name="T8" fmla="*/ 1 w 219"/>
                <a:gd name="T9" fmla="*/ 135 h 137"/>
                <a:gd name="T10" fmla="*/ 46 w 219"/>
                <a:gd name="T11" fmla="*/ 137 h 137"/>
                <a:gd name="T12" fmla="*/ 219 w 219"/>
                <a:gd name="T13" fmla="*/ 101 h 137"/>
                <a:gd name="T14" fmla="*/ 59 w 219"/>
                <a:gd name="T15" fmla="*/ 12 h 137"/>
                <a:gd name="T16" fmla="*/ 29 w 219"/>
                <a:gd name="T17"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137">
                  <a:moveTo>
                    <a:pt x="29" y="0"/>
                  </a:moveTo>
                  <a:cubicBezTo>
                    <a:pt x="22" y="15"/>
                    <a:pt x="17" y="30"/>
                    <a:pt x="12" y="44"/>
                  </a:cubicBezTo>
                  <a:cubicBezTo>
                    <a:pt x="4" y="70"/>
                    <a:pt x="0" y="93"/>
                    <a:pt x="0" y="114"/>
                  </a:cubicBezTo>
                  <a:cubicBezTo>
                    <a:pt x="0" y="121"/>
                    <a:pt x="0" y="128"/>
                    <a:pt x="1" y="134"/>
                  </a:cubicBezTo>
                  <a:cubicBezTo>
                    <a:pt x="1" y="135"/>
                    <a:pt x="1" y="135"/>
                    <a:pt x="1" y="135"/>
                  </a:cubicBezTo>
                  <a:cubicBezTo>
                    <a:pt x="16" y="136"/>
                    <a:pt x="31" y="137"/>
                    <a:pt x="46" y="137"/>
                  </a:cubicBezTo>
                  <a:cubicBezTo>
                    <a:pt x="107" y="137"/>
                    <a:pt x="166" y="124"/>
                    <a:pt x="219" y="101"/>
                  </a:cubicBezTo>
                  <a:cubicBezTo>
                    <a:pt x="172" y="69"/>
                    <a:pt x="119" y="39"/>
                    <a:pt x="59" y="12"/>
                  </a:cubicBezTo>
                  <a:cubicBezTo>
                    <a:pt x="49" y="8"/>
                    <a:pt x="39" y="4"/>
                    <a:pt x="29" y="0"/>
                  </a:cubicBezTo>
                </a:path>
              </a:pathLst>
            </a:custGeom>
            <a:solidFill>
              <a:schemeClr val="bg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4" name="Slide Number Placeholder 3">
            <a:extLst>
              <a:ext uri="{FF2B5EF4-FFF2-40B4-BE49-F238E27FC236}">
                <a16:creationId xmlns:a16="http://schemas.microsoft.com/office/drawing/2014/main" id="{AC39937D-A797-4A74-B576-60C1722C1D93}"/>
              </a:ext>
            </a:extLst>
          </p:cNvPr>
          <p:cNvSpPr>
            <a:spLocks noGrp="1"/>
          </p:cNvSpPr>
          <p:nvPr>
            <p:ph type="sldNum" sz="quarter" idx="12"/>
          </p:nvPr>
        </p:nvSpPr>
        <p:spPr/>
        <p:txBody>
          <a:bodyPr/>
          <a:lstStyle/>
          <a:p>
            <a:fld id="{6445CA75-65CF-428D-AAFD-249FBBE0F4CE}" type="slidenum">
              <a:rPr lang="en-GB" smtClean="0"/>
              <a:t>‹#›</a:t>
            </a:fld>
            <a:endParaRPr lang="en-GB"/>
          </a:p>
        </p:txBody>
      </p:sp>
      <p:sp>
        <p:nvSpPr>
          <p:cNvPr id="3" name="Rectangle 2">
            <a:extLst>
              <a:ext uri="{FF2B5EF4-FFF2-40B4-BE49-F238E27FC236}">
                <a16:creationId xmlns:a16="http://schemas.microsoft.com/office/drawing/2014/main" id="{46A290BA-C0C6-45F8-9FFD-B16F677023B3}"/>
              </a:ext>
            </a:extLst>
          </p:cNvPr>
          <p:cNvSpPr/>
          <p:nvPr userDrawn="1"/>
        </p:nvSpPr>
        <p:spPr>
          <a:xfrm>
            <a:off x="0" y="0"/>
            <a:ext cx="3581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 </a:t>
            </a:r>
          </a:p>
        </p:txBody>
      </p:sp>
      <p:sp>
        <p:nvSpPr>
          <p:cNvPr id="47" name="TextBox 46">
            <a:extLst>
              <a:ext uri="{FF2B5EF4-FFF2-40B4-BE49-F238E27FC236}">
                <a16:creationId xmlns:a16="http://schemas.microsoft.com/office/drawing/2014/main" id="{4DD65989-293E-4D2C-8879-25FD4C3A0FD8}"/>
              </a:ext>
            </a:extLst>
          </p:cNvPr>
          <p:cNvSpPr txBox="1"/>
          <p:nvPr userDrawn="1"/>
        </p:nvSpPr>
        <p:spPr>
          <a:xfrm>
            <a:off x="599668" y="3133535"/>
            <a:ext cx="2260234" cy="590931"/>
          </a:xfrm>
          <a:prstGeom prst="rect">
            <a:avLst/>
          </a:prstGeom>
          <a:noFill/>
        </p:spPr>
        <p:txBody>
          <a:bodyPr wrap="none" lIns="0" tIns="0" rIns="0" bIns="0" rtlCol="0">
            <a:spAutoFit/>
          </a:bodyPr>
          <a:lstStyle/>
          <a:p>
            <a:pPr algn="l">
              <a:lnSpc>
                <a:spcPct val="80000"/>
              </a:lnSpc>
            </a:pPr>
            <a:r>
              <a:rPr lang="en-GB" sz="4800" b="1" dirty="0">
                <a:solidFill>
                  <a:schemeClr val="bg1"/>
                </a:solidFill>
              </a:rPr>
              <a:t>Agenda</a:t>
            </a:r>
          </a:p>
        </p:txBody>
      </p:sp>
      <p:sp>
        <p:nvSpPr>
          <p:cNvPr id="48" name="Rectangle 47">
            <a:extLst>
              <a:ext uri="{FF2B5EF4-FFF2-40B4-BE49-F238E27FC236}">
                <a16:creationId xmlns:a16="http://schemas.microsoft.com/office/drawing/2014/main" id="{73B616AA-57FC-4FAA-8064-65327F694B10}"/>
              </a:ext>
            </a:extLst>
          </p:cNvPr>
          <p:cNvSpPr/>
          <p:nvPr userDrawn="1"/>
        </p:nvSpPr>
        <p:spPr>
          <a:xfrm>
            <a:off x="3581400" y="0"/>
            <a:ext cx="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63" name="Text Placeholder 62">
            <a:extLst>
              <a:ext uri="{FF2B5EF4-FFF2-40B4-BE49-F238E27FC236}">
                <a16:creationId xmlns:a16="http://schemas.microsoft.com/office/drawing/2014/main" id="{FAE739D0-59DC-4D53-BB13-173764FCE0EF}"/>
              </a:ext>
            </a:extLst>
          </p:cNvPr>
          <p:cNvSpPr>
            <a:spLocks noGrp="1" noChangeAspect="1"/>
          </p:cNvSpPr>
          <p:nvPr>
            <p:ph type="body" sz="quarter" idx="13" hasCustomPrompt="1"/>
          </p:nvPr>
        </p:nvSpPr>
        <p:spPr>
          <a:xfrm>
            <a:off x="4425556" y="728711"/>
            <a:ext cx="540000" cy="540000"/>
          </a:xfrm>
          <a:blipFill>
            <a:blip r:embed="rId2"/>
            <a:stretch>
              <a:fillRect/>
            </a:stretch>
          </a:blipFill>
        </p:spPr>
        <p:txBody>
          <a:bodyPr anchor="ctr"/>
          <a:lstStyle>
            <a:lvl1pPr algn="ctr">
              <a:lnSpc>
                <a:spcPct val="100000"/>
              </a:lnSpc>
              <a:spcAft>
                <a:spcPts val="0"/>
              </a:spcAft>
              <a:defRPr sz="1800" b="0">
                <a:solidFill>
                  <a:schemeClr val="bg1"/>
                </a:solidFill>
              </a:defRPr>
            </a:lvl1pPr>
          </a:lstStyle>
          <a:p>
            <a:pPr lvl="0"/>
            <a:r>
              <a:rPr lang="en-GB" dirty="0"/>
              <a:t>##</a:t>
            </a:r>
          </a:p>
        </p:txBody>
      </p:sp>
      <p:sp>
        <p:nvSpPr>
          <p:cNvPr id="65" name="Text Placeholder 64">
            <a:extLst>
              <a:ext uri="{FF2B5EF4-FFF2-40B4-BE49-F238E27FC236}">
                <a16:creationId xmlns:a16="http://schemas.microsoft.com/office/drawing/2014/main" id="{797E6425-1FC3-427E-B48C-71990C5D5B9B}"/>
              </a:ext>
            </a:extLst>
          </p:cNvPr>
          <p:cNvSpPr>
            <a:spLocks noGrp="1"/>
          </p:cNvSpPr>
          <p:nvPr>
            <p:ph type="body" sz="quarter" idx="14" hasCustomPrompt="1"/>
          </p:nvPr>
        </p:nvSpPr>
        <p:spPr>
          <a:xfrm>
            <a:off x="5263223" y="832512"/>
            <a:ext cx="6341402" cy="332399"/>
          </a:xfrm>
        </p:spPr>
        <p:txBody>
          <a:bodyPr wrap="square">
            <a:spAutoFit/>
          </a:bodyPr>
          <a:lstStyle>
            <a:lvl1pPr>
              <a:defRPr lang="en-US" sz="2400" b="0" kern="1200" dirty="0" smtClean="0">
                <a:solidFill>
                  <a:schemeClr val="tx2"/>
                </a:solidFill>
                <a:latin typeface="+mn-lt"/>
                <a:ea typeface="+mn-ea"/>
                <a:cs typeface="+mn-cs"/>
              </a:defRPr>
            </a:lvl1pPr>
          </a:lstStyle>
          <a:p>
            <a:pPr lvl="0"/>
            <a:r>
              <a:rPr lang="en-US" dirty="0"/>
              <a:t>Agenda item 1</a:t>
            </a:r>
            <a:endParaRPr lang="en-GB" dirty="0"/>
          </a:p>
        </p:txBody>
      </p:sp>
      <p:sp>
        <p:nvSpPr>
          <p:cNvPr id="84" name="Text Placeholder 62">
            <a:extLst>
              <a:ext uri="{FF2B5EF4-FFF2-40B4-BE49-F238E27FC236}">
                <a16:creationId xmlns:a16="http://schemas.microsoft.com/office/drawing/2014/main" id="{50EABB97-F686-47AF-ACFC-C56BBB7788CE}"/>
              </a:ext>
            </a:extLst>
          </p:cNvPr>
          <p:cNvSpPr>
            <a:spLocks noGrp="1" noChangeAspect="1"/>
          </p:cNvSpPr>
          <p:nvPr>
            <p:ph type="body" sz="quarter" idx="15" hasCustomPrompt="1"/>
          </p:nvPr>
        </p:nvSpPr>
        <p:spPr>
          <a:xfrm>
            <a:off x="4425556" y="1543451"/>
            <a:ext cx="540000" cy="540000"/>
          </a:xfrm>
          <a:blipFill>
            <a:blip r:embed="rId2"/>
            <a:stretch>
              <a:fillRect/>
            </a:stretch>
          </a:blipFill>
        </p:spPr>
        <p:txBody>
          <a:bodyPr anchor="ctr"/>
          <a:lstStyle>
            <a:lvl1pPr algn="ctr">
              <a:lnSpc>
                <a:spcPct val="100000"/>
              </a:lnSpc>
              <a:spcAft>
                <a:spcPts val="0"/>
              </a:spcAft>
              <a:defRPr sz="1800" b="0">
                <a:solidFill>
                  <a:schemeClr val="bg1"/>
                </a:solidFill>
              </a:defRPr>
            </a:lvl1pPr>
          </a:lstStyle>
          <a:p>
            <a:pPr lvl="0"/>
            <a:r>
              <a:rPr lang="en-GB" dirty="0"/>
              <a:t>##</a:t>
            </a:r>
          </a:p>
        </p:txBody>
      </p:sp>
      <p:sp>
        <p:nvSpPr>
          <p:cNvPr id="85" name="Text Placeholder 64">
            <a:extLst>
              <a:ext uri="{FF2B5EF4-FFF2-40B4-BE49-F238E27FC236}">
                <a16:creationId xmlns:a16="http://schemas.microsoft.com/office/drawing/2014/main" id="{6E9E97E2-6513-4B48-BFBA-6997610576D2}"/>
              </a:ext>
            </a:extLst>
          </p:cNvPr>
          <p:cNvSpPr>
            <a:spLocks noGrp="1"/>
          </p:cNvSpPr>
          <p:nvPr>
            <p:ph type="body" sz="quarter" idx="16" hasCustomPrompt="1"/>
          </p:nvPr>
        </p:nvSpPr>
        <p:spPr>
          <a:xfrm>
            <a:off x="5263223" y="1647252"/>
            <a:ext cx="6341402" cy="332399"/>
          </a:xfrm>
        </p:spPr>
        <p:txBody>
          <a:bodyPr wrap="square">
            <a:spAutoFit/>
          </a:bodyPr>
          <a:lstStyle>
            <a:lvl1pPr>
              <a:defRPr lang="en-US" sz="2400" b="0" kern="1200" dirty="0" smtClean="0">
                <a:solidFill>
                  <a:schemeClr val="tx2"/>
                </a:solidFill>
                <a:latin typeface="+mn-lt"/>
                <a:ea typeface="+mn-ea"/>
                <a:cs typeface="+mn-cs"/>
              </a:defRPr>
            </a:lvl1pPr>
          </a:lstStyle>
          <a:p>
            <a:pPr lvl="0"/>
            <a:r>
              <a:rPr lang="en-US" dirty="0"/>
              <a:t>Agenda item 2</a:t>
            </a:r>
            <a:endParaRPr lang="en-GB" dirty="0"/>
          </a:p>
        </p:txBody>
      </p:sp>
      <p:sp>
        <p:nvSpPr>
          <p:cNvPr id="86" name="Text Placeholder 62">
            <a:extLst>
              <a:ext uri="{FF2B5EF4-FFF2-40B4-BE49-F238E27FC236}">
                <a16:creationId xmlns:a16="http://schemas.microsoft.com/office/drawing/2014/main" id="{0440E411-51DA-48CF-9FAE-73B40EA2EDD7}"/>
              </a:ext>
            </a:extLst>
          </p:cNvPr>
          <p:cNvSpPr>
            <a:spLocks noGrp="1" noChangeAspect="1"/>
          </p:cNvSpPr>
          <p:nvPr>
            <p:ph type="body" sz="quarter" idx="17" hasCustomPrompt="1"/>
          </p:nvPr>
        </p:nvSpPr>
        <p:spPr>
          <a:xfrm>
            <a:off x="4425556" y="2358191"/>
            <a:ext cx="540000" cy="540000"/>
          </a:xfrm>
          <a:blipFill>
            <a:blip r:embed="rId2"/>
            <a:stretch>
              <a:fillRect/>
            </a:stretch>
          </a:blipFill>
        </p:spPr>
        <p:txBody>
          <a:bodyPr anchor="ctr"/>
          <a:lstStyle>
            <a:lvl1pPr algn="ctr">
              <a:lnSpc>
                <a:spcPct val="100000"/>
              </a:lnSpc>
              <a:spcAft>
                <a:spcPts val="0"/>
              </a:spcAft>
              <a:defRPr sz="1800" b="0">
                <a:solidFill>
                  <a:schemeClr val="bg1"/>
                </a:solidFill>
              </a:defRPr>
            </a:lvl1pPr>
          </a:lstStyle>
          <a:p>
            <a:pPr lvl="0"/>
            <a:r>
              <a:rPr lang="en-GB" dirty="0"/>
              <a:t>##</a:t>
            </a:r>
          </a:p>
        </p:txBody>
      </p:sp>
      <p:sp>
        <p:nvSpPr>
          <p:cNvPr id="87" name="Text Placeholder 64">
            <a:extLst>
              <a:ext uri="{FF2B5EF4-FFF2-40B4-BE49-F238E27FC236}">
                <a16:creationId xmlns:a16="http://schemas.microsoft.com/office/drawing/2014/main" id="{FE9A8C91-C9A5-42F2-A755-5A6B1893C76A}"/>
              </a:ext>
            </a:extLst>
          </p:cNvPr>
          <p:cNvSpPr>
            <a:spLocks noGrp="1"/>
          </p:cNvSpPr>
          <p:nvPr>
            <p:ph type="body" sz="quarter" idx="18" hasCustomPrompt="1"/>
          </p:nvPr>
        </p:nvSpPr>
        <p:spPr>
          <a:xfrm>
            <a:off x="5263223" y="2461992"/>
            <a:ext cx="6341402" cy="332399"/>
          </a:xfrm>
        </p:spPr>
        <p:txBody>
          <a:bodyPr wrap="square">
            <a:spAutoFit/>
          </a:bodyPr>
          <a:lstStyle>
            <a:lvl1pPr>
              <a:defRPr lang="en-US" sz="2400" b="0" kern="1200" dirty="0" smtClean="0">
                <a:solidFill>
                  <a:schemeClr val="tx2"/>
                </a:solidFill>
                <a:latin typeface="+mn-lt"/>
                <a:ea typeface="+mn-ea"/>
                <a:cs typeface="+mn-cs"/>
              </a:defRPr>
            </a:lvl1pPr>
          </a:lstStyle>
          <a:p>
            <a:pPr lvl="0"/>
            <a:r>
              <a:rPr lang="en-US" dirty="0"/>
              <a:t>Agenda item 3</a:t>
            </a:r>
            <a:endParaRPr lang="en-GB" dirty="0"/>
          </a:p>
        </p:txBody>
      </p:sp>
      <p:sp>
        <p:nvSpPr>
          <p:cNvPr id="88" name="Text Placeholder 62">
            <a:extLst>
              <a:ext uri="{FF2B5EF4-FFF2-40B4-BE49-F238E27FC236}">
                <a16:creationId xmlns:a16="http://schemas.microsoft.com/office/drawing/2014/main" id="{570F21BA-FC0F-419D-B97E-940262004634}"/>
              </a:ext>
            </a:extLst>
          </p:cNvPr>
          <p:cNvSpPr>
            <a:spLocks noGrp="1" noChangeAspect="1"/>
          </p:cNvSpPr>
          <p:nvPr>
            <p:ph type="body" sz="quarter" idx="19" hasCustomPrompt="1"/>
          </p:nvPr>
        </p:nvSpPr>
        <p:spPr>
          <a:xfrm>
            <a:off x="4425556" y="3172931"/>
            <a:ext cx="540000" cy="540000"/>
          </a:xfrm>
          <a:blipFill>
            <a:blip r:embed="rId2"/>
            <a:stretch>
              <a:fillRect/>
            </a:stretch>
          </a:blipFill>
        </p:spPr>
        <p:txBody>
          <a:bodyPr anchor="ctr"/>
          <a:lstStyle>
            <a:lvl1pPr algn="ctr">
              <a:lnSpc>
                <a:spcPct val="100000"/>
              </a:lnSpc>
              <a:spcAft>
                <a:spcPts val="0"/>
              </a:spcAft>
              <a:defRPr sz="1800" b="0">
                <a:solidFill>
                  <a:schemeClr val="bg1"/>
                </a:solidFill>
              </a:defRPr>
            </a:lvl1pPr>
          </a:lstStyle>
          <a:p>
            <a:pPr lvl="0"/>
            <a:r>
              <a:rPr lang="en-GB" dirty="0"/>
              <a:t>##</a:t>
            </a:r>
          </a:p>
        </p:txBody>
      </p:sp>
      <p:sp>
        <p:nvSpPr>
          <p:cNvPr id="89" name="Text Placeholder 64">
            <a:extLst>
              <a:ext uri="{FF2B5EF4-FFF2-40B4-BE49-F238E27FC236}">
                <a16:creationId xmlns:a16="http://schemas.microsoft.com/office/drawing/2014/main" id="{32BE0D7B-A15F-4B43-9284-64A5101836F6}"/>
              </a:ext>
            </a:extLst>
          </p:cNvPr>
          <p:cNvSpPr>
            <a:spLocks noGrp="1"/>
          </p:cNvSpPr>
          <p:nvPr>
            <p:ph type="body" sz="quarter" idx="20" hasCustomPrompt="1"/>
          </p:nvPr>
        </p:nvSpPr>
        <p:spPr>
          <a:xfrm>
            <a:off x="5263223" y="3276732"/>
            <a:ext cx="6341402" cy="332399"/>
          </a:xfrm>
        </p:spPr>
        <p:txBody>
          <a:bodyPr wrap="square">
            <a:spAutoFit/>
          </a:bodyPr>
          <a:lstStyle>
            <a:lvl1pPr>
              <a:defRPr lang="en-US" sz="2400" b="0" kern="1200" dirty="0" smtClean="0">
                <a:solidFill>
                  <a:schemeClr val="tx2"/>
                </a:solidFill>
                <a:latin typeface="+mn-lt"/>
                <a:ea typeface="+mn-ea"/>
                <a:cs typeface="+mn-cs"/>
              </a:defRPr>
            </a:lvl1pPr>
          </a:lstStyle>
          <a:p>
            <a:pPr lvl="0"/>
            <a:r>
              <a:rPr lang="en-US" dirty="0"/>
              <a:t>Agenda item 4</a:t>
            </a:r>
            <a:endParaRPr lang="en-GB" dirty="0"/>
          </a:p>
        </p:txBody>
      </p:sp>
      <p:sp>
        <p:nvSpPr>
          <p:cNvPr id="90" name="Text Placeholder 62">
            <a:extLst>
              <a:ext uri="{FF2B5EF4-FFF2-40B4-BE49-F238E27FC236}">
                <a16:creationId xmlns:a16="http://schemas.microsoft.com/office/drawing/2014/main" id="{F46FBB1D-926C-4943-A441-A13CFABDFCC3}"/>
              </a:ext>
            </a:extLst>
          </p:cNvPr>
          <p:cNvSpPr>
            <a:spLocks noGrp="1" noChangeAspect="1"/>
          </p:cNvSpPr>
          <p:nvPr>
            <p:ph type="body" sz="quarter" idx="21" hasCustomPrompt="1"/>
          </p:nvPr>
        </p:nvSpPr>
        <p:spPr>
          <a:xfrm>
            <a:off x="4425556" y="3987671"/>
            <a:ext cx="540000" cy="540000"/>
          </a:xfrm>
          <a:blipFill>
            <a:blip r:embed="rId2"/>
            <a:stretch>
              <a:fillRect/>
            </a:stretch>
          </a:blipFill>
        </p:spPr>
        <p:txBody>
          <a:bodyPr anchor="ctr"/>
          <a:lstStyle>
            <a:lvl1pPr algn="ctr">
              <a:lnSpc>
                <a:spcPct val="100000"/>
              </a:lnSpc>
              <a:spcAft>
                <a:spcPts val="0"/>
              </a:spcAft>
              <a:defRPr sz="1800" b="0">
                <a:solidFill>
                  <a:schemeClr val="bg1"/>
                </a:solidFill>
              </a:defRPr>
            </a:lvl1pPr>
          </a:lstStyle>
          <a:p>
            <a:pPr lvl="0"/>
            <a:r>
              <a:rPr lang="en-GB" dirty="0"/>
              <a:t>##</a:t>
            </a:r>
          </a:p>
        </p:txBody>
      </p:sp>
      <p:sp>
        <p:nvSpPr>
          <p:cNvPr id="91" name="Text Placeholder 64">
            <a:extLst>
              <a:ext uri="{FF2B5EF4-FFF2-40B4-BE49-F238E27FC236}">
                <a16:creationId xmlns:a16="http://schemas.microsoft.com/office/drawing/2014/main" id="{82622A38-ACF6-40CC-A063-B7A5A8E8B068}"/>
              </a:ext>
            </a:extLst>
          </p:cNvPr>
          <p:cNvSpPr>
            <a:spLocks noGrp="1"/>
          </p:cNvSpPr>
          <p:nvPr>
            <p:ph type="body" sz="quarter" idx="22" hasCustomPrompt="1"/>
          </p:nvPr>
        </p:nvSpPr>
        <p:spPr>
          <a:xfrm>
            <a:off x="5263223" y="4091472"/>
            <a:ext cx="6341402" cy="332399"/>
          </a:xfrm>
        </p:spPr>
        <p:txBody>
          <a:bodyPr wrap="square">
            <a:spAutoFit/>
          </a:bodyPr>
          <a:lstStyle>
            <a:lvl1pPr>
              <a:defRPr lang="en-US" sz="2400" b="0" kern="1200" dirty="0" smtClean="0">
                <a:solidFill>
                  <a:schemeClr val="tx2"/>
                </a:solidFill>
                <a:latin typeface="+mn-lt"/>
                <a:ea typeface="+mn-ea"/>
                <a:cs typeface="+mn-cs"/>
              </a:defRPr>
            </a:lvl1pPr>
          </a:lstStyle>
          <a:p>
            <a:pPr lvl="0"/>
            <a:r>
              <a:rPr lang="en-US" dirty="0"/>
              <a:t>Agenda item 5</a:t>
            </a:r>
            <a:endParaRPr lang="en-GB" dirty="0"/>
          </a:p>
        </p:txBody>
      </p:sp>
      <p:sp>
        <p:nvSpPr>
          <p:cNvPr id="92" name="Text Placeholder 62">
            <a:extLst>
              <a:ext uri="{FF2B5EF4-FFF2-40B4-BE49-F238E27FC236}">
                <a16:creationId xmlns:a16="http://schemas.microsoft.com/office/drawing/2014/main" id="{FB31DE5F-3DEE-42DA-B448-4568DBD5BB9A}"/>
              </a:ext>
            </a:extLst>
          </p:cNvPr>
          <p:cNvSpPr>
            <a:spLocks noGrp="1" noChangeAspect="1"/>
          </p:cNvSpPr>
          <p:nvPr>
            <p:ph type="body" sz="quarter" idx="23" hasCustomPrompt="1"/>
          </p:nvPr>
        </p:nvSpPr>
        <p:spPr>
          <a:xfrm>
            <a:off x="4425556" y="4802411"/>
            <a:ext cx="540000" cy="540000"/>
          </a:xfrm>
          <a:blipFill>
            <a:blip r:embed="rId2"/>
            <a:stretch>
              <a:fillRect/>
            </a:stretch>
          </a:blipFill>
        </p:spPr>
        <p:txBody>
          <a:bodyPr anchor="ctr"/>
          <a:lstStyle>
            <a:lvl1pPr algn="ctr">
              <a:lnSpc>
                <a:spcPct val="100000"/>
              </a:lnSpc>
              <a:spcAft>
                <a:spcPts val="0"/>
              </a:spcAft>
              <a:defRPr sz="1800" b="0">
                <a:solidFill>
                  <a:schemeClr val="bg1"/>
                </a:solidFill>
              </a:defRPr>
            </a:lvl1pPr>
          </a:lstStyle>
          <a:p>
            <a:pPr lvl="0"/>
            <a:r>
              <a:rPr lang="en-GB" dirty="0"/>
              <a:t>##</a:t>
            </a:r>
          </a:p>
        </p:txBody>
      </p:sp>
      <p:sp>
        <p:nvSpPr>
          <p:cNvPr id="93" name="Text Placeholder 64">
            <a:extLst>
              <a:ext uri="{FF2B5EF4-FFF2-40B4-BE49-F238E27FC236}">
                <a16:creationId xmlns:a16="http://schemas.microsoft.com/office/drawing/2014/main" id="{65DAB8F3-C4EB-410A-A6D4-F30B0AA50BFA}"/>
              </a:ext>
            </a:extLst>
          </p:cNvPr>
          <p:cNvSpPr>
            <a:spLocks noGrp="1"/>
          </p:cNvSpPr>
          <p:nvPr>
            <p:ph type="body" sz="quarter" idx="24" hasCustomPrompt="1"/>
          </p:nvPr>
        </p:nvSpPr>
        <p:spPr>
          <a:xfrm>
            <a:off x="5263223" y="4906212"/>
            <a:ext cx="6341402" cy="332399"/>
          </a:xfrm>
        </p:spPr>
        <p:txBody>
          <a:bodyPr wrap="square">
            <a:spAutoFit/>
          </a:bodyPr>
          <a:lstStyle>
            <a:lvl1pPr>
              <a:defRPr lang="en-US" sz="2400" b="0" kern="1200" dirty="0" smtClean="0">
                <a:solidFill>
                  <a:schemeClr val="tx2"/>
                </a:solidFill>
                <a:latin typeface="+mn-lt"/>
                <a:ea typeface="+mn-ea"/>
                <a:cs typeface="+mn-cs"/>
              </a:defRPr>
            </a:lvl1pPr>
          </a:lstStyle>
          <a:p>
            <a:pPr lvl="0"/>
            <a:r>
              <a:rPr lang="en-US" dirty="0"/>
              <a:t>Agenda item 6</a:t>
            </a:r>
            <a:endParaRPr lang="en-GB" dirty="0"/>
          </a:p>
        </p:txBody>
      </p:sp>
      <p:sp>
        <p:nvSpPr>
          <p:cNvPr id="94" name="Text Placeholder 62">
            <a:extLst>
              <a:ext uri="{FF2B5EF4-FFF2-40B4-BE49-F238E27FC236}">
                <a16:creationId xmlns:a16="http://schemas.microsoft.com/office/drawing/2014/main" id="{40B27771-5342-48F3-B10D-7C1072E4C1D4}"/>
              </a:ext>
            </a:extLst>
          </p:cNvPr>
          <p:cNvSpPr>
            <a:spLocks noGrp="1" noChangeAspect="1"/>
          </p:cNvSpPr>
          <p:nvPr>
            <p:ph type="body" sz="quarter" idx="25" hasCustomPrompt="1"/>
          </p:nvPr>
        </p:nvSpPr>
        <p:spPr>
          <a:xfrm>
            <a:off x="4425556" y="5617151"/>
            <a:ext cx="540000" cy="540000"/>
          </a:xfrm>
          <a:blipFill>
            <a:blip r:embed="rId2"/>
            <a:stretch>
              <a:fillRect/>
            </a:stretch>
          </a:blipFill>
        </p:spPr>
        <p:txBody>
          <a:bodyPr anchor="ctr"/>
          <a:lstStyle>
            <a:lvl1pPr algn="ctr">
              <a:lnSpc>
                <a:spcPct val="100000"/>
              </a:lnSpc>
              <a:spcAft>
                <a:spcPts val="0"/>
              </a:spcAft>
              <a:defRPr sz="1800" b="0">
                <a:solidFill>
                  <a:schemeClr val="bg1"/>
                </a:solidFill>
              </a:defRPr>
            </a:lvl1pPr>
          </a:lstStyle>
          <a:p>
            <a:pPr lvl="0"/>
            <a:r>
              <a:rPr lang="en-GB" dirty="0"/>
              <a:t>##</a:t>
            </a:r>
          </a:p>
        </p:txBody>
      </p:sp>
      <p:sp>
        <p:nvSpPr>
          <p:cNvPr id="95" name="Text Placeholder 64">
            <a:extLst>
              <a:ext uri="{FF2B5EF4-FFF2-40B4-BE49-F238E27FC236}">
                <a16:creationId xmlns:a16="http://schemas.microsoft.com/office/drawing/2014/main" id="{4093FA1C-3944-439B-8CA8-174326DBCEE0}"/>
              </a:ext>
            </a:extLst>
          </p:cNvPr>
          <p:cNvSpPr>
            <a:spLocks noGrp="1"/>
          </p:cNvSpPr>
          <p:nvPr>
            <p:ph type="body" sz="quarter" idx="26" hasCustomPrompt="1"/>
          </p:nvPr>
        </p:nvSpPr>
        <p:spPr>
          <a:xfrm>
            <a:off x="5263223" y="5720952"/>
            <a:ext cx="6341402" cy="332399"/>
          </a:xfrm>
        </p:spPr>
        <p:txBody>
          <a:bodyPr wrap="square">
            <a:spAutoFit/>
          </a:bodyPr>
          <a:lstStyle>
            <a:lvl1pPr>
              <a:defRPr lang="en-US" sz="2400" b="0" kern="1200" dirty="0" smtClean="0">
                <a:solidFill>
                  <a:schemeClr val="tx2"/>
                </a:solidFill>
                <a:latin typeface="+mn-lt"/>
                <a:ea typeface="+mn-ea"/>
                <a:cs typeface="+mn-cs"/>
              </a:defRPr>
            </a:lvl1pPr>
          </a:lstStyle>
          <a:p>
            <a:pPr lvl="0"/>
            <a:r>
              <a:rPr lang="en-US" dirty="0"/>
              <a:t>Agenda item 7</a:t>
            </a:r>
            <a:endParaRPr lang="en-GB" dirty="0"/>
          </a:p>
        </p:txBody>
      </p:sp>
      <p:sp>
        <p:nvSpPr>
          <p:cNvPr id="125" name="Footer Placeholder 4">
            <a:extLst>
              <a:ext uri="{FF2B5EF4-FFF2-40B4-BE49-F238E27FC236}">
                <a16:creationId xmlns:a16="http://schemas.microsoft.com/office/drawing/2014/main" id="{A61C5876-D72C-4BCA-847D-EC9A2ADDCC01}"/>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r>
              <a:rPr lang="en-AU"/>
              <a:t>Year 10 Subject Selection for Stage 6</a:t>
            </a:r>
            <a:endParaRPr lang="en-GB" dirty="0"/>
          </a:p>
        </p:txBody>
      </p:sp>
      <p:pic>
        <p:nvPicPr>
          <p:cNvPr id="126" name="Picture 125">
            <a:extLst>
              <a:ext uri="{FF2B5EF4-FFF2-40B4-BE49-F238E27FC236}">
                <a16:creationId xmlns:a16="http://schemas.microsoft.com/office/drawing/2014/main" id="{55A30AE6-FE7B-9F47-BD36-C3E4AB6374C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4704" y="5796874"/>
            <a:ext cx="780446" cy="843874"/>
          </a:xfrm>
          <a:prstGeom prst="rect">
            <a:avLst/>
          </a:prstGeom>
        </p:spPr>
      </p:pic>
    </p:spTree>
    <p:extLst>
      <p:ext uri="{BB962C8B-B14F-4D97-AF65-F5344CB8AC3E}">
        <p14:creationId xmlns:p14="http://schemas.microsoft.com/office/powerpoint/2010/main" val="2718545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B11D287-D165-4BC7-AD0A-6C1F8ACE2230}"/>
              </a:ext>
            </a:extLst>
          </p:cNvPr>
          <p:cNvSpPr/>
          <p:nvPr userDrawn="1"/>
        </p:nvSpPr>
        <p:spPr>
          <a:xfrm>
            <a:off x="0" y="1442243"/>
            <a:ext cx="12192000" cy="39608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8" name="Freeform: Shape 7">
            <a:extLst>
              <a:ext uri="{FF2B5EF4-FFF2-40B4-BE49-F238E27FC236}">
                <a16:creationId xmlns:a16="http://schemas.microsoft.com/office/drawing/2014/main" id="{BB65DF1F-030D-46F3-993A-B1C1FE6042D9}"/>
              </a:ext>
            </a:extLst>
          </p:cNvPr>
          <p:cNvSpPr>
            <a:spLocks/>
          </p:cNvSpPr>
          <p:nvPr userDrawn="1"/>
        </p:nvSpPr>
        <p:spPr bwMode="auto">
          <a:xfrm>
            <a:off x="8855787" y="1909382"/>
            <a:ext cx="3348913" cy="3506376"/>
          </a:xfrm>
          <a:custGeom>
            <a:avLst/>
            <a:gdLst>
              <a:gd name="connsiteX0" fmla="*/ 1715698 w 4997428"/>
              <a:gd name="connsiteY0" fmla="*/ 3352613 h 5232402"/>
              <a:gd name="connsiteX1" fmla="*/ 2156976 w 4997428"/>
              <a:gd name="connsiteY1" fmla="*/ 4593909 h 5232402"/>
              <a:gd name="connsiteX2" fmla="*/ 2675550 w 4997428"/>
              <a:gd name="connsiteY2" fmla="*/ 5232402 h 5232402"/>
              <a:gd name="connsiteX3" fmla="*/ 1556212 w 4997428"/>
              <a:gd name="connsiteY3" fmla="*/ 5232402 h 5232402"/>
              <a:gd name="connsiteX4" fmla="*/ 33267 w 4997428"/>
              <a:gd name="connsiteY4" fmla="*/ 4501998 h 5232402"/>
              <a:gd name="connsiteX5" fmla="*/ 32778 w 4997428"/>
              <a:gd name="connsiteY5" fmla="*/ 4501509 h 5232402"/>
              <a:gd name="connsiteX6" fmla="*/ 0 w 4997428"/>
              <a:gd name="connsiteY6" fmla="*/ 4392486 h 5232402"/>
              <a:gd name="connsiteX7" fmla="*/ 77786 w 4997428"/>
              <a:gd name="connsiteY7" fmla="*/ 4231641 h 5232402"/>
              <a:gd name="connsiteX8" fmla="*/ 150191 w 4997428"/>
              <a:gd name="connsiteY8" fmla="*/ 4183240 h 5232402"/>
              <a:gd name="connsiteX9" fmla="*/ 150680 w 4997428"/>
              <a:gd name="connsiteY9" fmla="*/ 4182752 h 5232402"/>
              <a:gd name="connsiteX10" fmla="*/ 151170 w 4997428"/>
              <a:gd name="connsiteY10" fmla="*/ 4182263 h 5232402"/>
              <a:gd name="connsiteX11" fmla="*/ 300382 w 4997428"/>
              <a:gd name="connsiteY11" fmla="*/ 4080573 h 5232402"/>
              <a:gd name="connsiteX12" fmla="*/ 353707 w 4997428"/>
              <a:gd name="connsiteY12" fmla="*/ 4045862 h 5232402"/>
              <a:gd name="connsiteX13" fmla="*/ 1076776 w 4997428"/>
              <a:gd name="connsiteY13" fmla="*/ 3635682 h 5232402"/>
              <a:gd name="connsiteX14" fmla="*/ 1715698 w 4997428"/>
              <a:gd name="connsiteY14" fmla="*/ 3352613 h 5232402"/>
              <a:gd name="connsiteX15" fmla="*/ 863321 w 4997428"/>
              <a:gd name="connsiteY15" fmla="*/ 2153521 h 5232402"/>
              <a:gd name="connsiteX16" fmla="*/ 947042 w 4997428"/>
              <a:gd name="connsiteY16" fmla="*/ 2154010 h 5232402"/>
              <a:gd name="connsiteX17" fmla="*/ 1593308 w 4997428"/>
              <a:gd name="connsiteY17" fmla="*/ 2189739 h 5232402"/>
              <a:gd name="connsiteX18" fmla="*/ 1677518 w 4997428"/>
              <a:gd name="connsiteY18" fmla="*/ 3136317 h 5232402"/>
              <a:gd name="connsiteX19" fmla="*/ 974949 w 4997428"/>
              <a:gd name="connsiteY19" fmla="*/ 3444665 h 5232402"/>
              <a:gd name="connsiteX20" fmla="*/ 428560 w 4997428"/>
              <a:gd name="connsiteY20" fmla="*/ 2363980 h 5232402"/>
              <a:gd name="connsiteX21" fmla="*/ 460384 w 4997428"/>
              <a:gd name="connsiteY21" fmla="*/ 2250430 h 5232402"/>
              <a:gd name="connsiteX22" fmla="*/ 616075 w 4997428"/>
              <a:gd name="connsiteY22" fmla="*/ 2157926 h 5232402"/>
              <a:gd name="connsiteX23" fmla="*/ 863321 w 4997428"/>
              <a:gd name="connsiteY23" fmla="*/ 2153521 h 5232402"/>
              <a:gd name="connsiteX24" fmla="*/ 3345492 w 4997428"/>
              <a:gd name="connsiteY24" fmla="*/ 1662983 h 5232402"/>
              <a:gd name="connsiteX25" fmla="*/ 3391977 w 4997428"/>
              <a:gd name="connsiteY25" fmla="*/ 1682541 h 5232402"/>
              <a:gd name="connsiteX26" fmla="*/ 3439930 w 4997428"/>
              <a:gd name="connsiteY26" fmla="*/ 1722147 h 5232402"/>
              <a:gd name="connsiteX27" fmla="*/ 3577428 w 4997428"/>
              <a:gd name="connsiteY27" fmla="*/ 1839987 h 5232402"/>
              <a:gd name="connsiteX28" fmla="*/ 4022218 w 4997428"/>
              <a:gd name="connsiteY28" fmla="*/ 2282497 h 5232402"/>
              <a:gd name="connsiteX29" fmla="*/ 4935285 w 4997428"/>
              <a:gd name="connsiteY29" fmla="*/ 3795833 h 5232402"/>
              <a:gd name="connsiteX30" fmla="*/ 4997428 w 4997428"/>
              <a:gd name="connsiteY30" fmla="*/ 4005598 h 5232402"/>
              <a:gd name="connsiteX31" fmla="*/ 4997428 w 4997428"/>
              <a:gd name="connsiteY31" fmla="*/ 5232402 h 5232402"/>
              <a:gd name="connsiteX32" fmla="*/ 3778538 w 4997428"/>
              <a:gd name="connsiteY32" fmla="*/ 5232402 h 5232402"/>
              <a:gd name="connsiteX33" fmla="*/ 3309772 w 4997428"/>
              <a:gd name="connsiteY33" fmla="*/ 4529764 h 5232402"/>
              <a:gd name="connsiteX34" fmla="*/ 3134596 w 4997428"/>
              <a:gd name="connsiteY34" fmla="*/ 3215925 h 5232402"/>
              <a:gd name="connsiteX35" fmla="*/ 3263287 w 4997428"/>
              <a:gd name="connsiteY35" fmla="*/ 1857590 h 5232402"/>
              <a:gd name="connsiteX36" fmla="*/ 3286774 w 4997428"/>
              <a:gd name="connsiteY36" fmla="*/ 1742195 h 5232402"/>
              <a:gd name="connsiteX37" fmla="*/ 3345492 w 4997428"/>
              <a:gd name="connsiteY37" fmla="*/ 1662983 h 5232402"/>
              <a:gd name="connsiteX38" fmla="*/ 1985716 w 4997428"/>
              <a:gd name="connsiteY38" fmla="*/ 829675 h 5232402"/>
              <a:gd name="connsiteX39" fmla="*/ 2042469 w 4997428"/>
              <a:gd name="connsiteY39" fmla="*/ 842388 h 5232402"/>
              <a:gd name="connsiteX40" fmla="*/ 2043448 w 4997428"/>
              <a:gd name="connsiteY40" fmla="*/ 842877 h 5232402"/>
              <a:gd name="connsiteX41" fmla="*/ 2043937 w 4997428"/>
              <a:gd name="connsiteY41" fmla="*/ 842877 h 5232402"/>
              <a:gd name="connsiteX42" fmla="*/ 2127599 w 4997428"/>
              <a:gd name="connsiteY42" fmla="*/ 878572 h 5232402"/>
              <a:gd name="connsiteX43" fmla="*/ 2337487 w 4997428"/>
              <a:gd name="connsiteY43" fmla="*/ 973433 h 5232402"/>
              <a:gd name="connsiteX44" fmla="*/ 2367820 w 4997428"/>
              <a:gd name="connsiteY44" fmla="*/ 987614 h 5232402"/>
              <a:gd name="connsiteX45" fmla="*/ 3151109 w 4997428"/>
              <a:gd name="connsiteY45" fmla="*/ 1421823 h 5232402"/>
              <a:gd name="connsiteX46" fmla="*/ 3235749 w 4997428"/>
              <a:gd name="connsiteY46" fmla="*/ 1474632 h 5232402"/>
              <a:gd name="connsiteX47" fmla="*/ 3077722 w 4997428"/>
              <a:gd name="connsiteY47" fmla="*/ 1695160 h 5232402"/>
              <a:gd name="connsiteX48" fmla="*/ 3075765 w 4997428"/>
              <a:gd name="connsiteY48" fmla="*/ 1705428 h 5232402"/>
              <a:gd name="connsiteX49" fmla="*/ 2920183 w 4997428"/>
              <a:gd name="connsiteY49" fmla="*/ 3215871 h 5232402"/>
              <a:gd name="connsiteX50" fmla="*/ 3104141 w 4997428"/>
              <a:gd name="connsiteY50" fmla="*/ 4592334 h 5232402"/>
              <a:gd name="connsiteX51" fmla="*/ 3470100 w 4997428"/>
              <a:gd name="connsiteY51" fmla="*/ 5232402 h 5232402"/>
              <a:gd name="connsiteX52" fmla="*/ 3038092 w 4997428"/>
              <a:gd name="connsiteY52" fmla="*/ 5232402 h 5232402"/>
              <a:gd name="connsiteX53" fmla="*/ 2341890 w 4997428"/>
              <a:gd name="connsiteY53" fmla="*/ 4487205 h 5232402"/>
              <a:gd name="connsiteX54" fmla="*/ 1804694 w 4997428"/>
              <a:gd name="connsiteY54" fmla="*/ 1983166 h 5232402"/>
              <a:gd name="connsiteX55" fmla="*/ 1838941 w 4997428"/>
              <a:gd name="connsiteY55" fmla="*/ 1229656 h 5232402"/>
              <a:gd name="connsiteX56" fmla="*/ 1870743 w 4997428"/>
              <a:gd name="connsiteY56" fmla="*/ 939205 h 5232402"/>
              <a:gd name="connsiteX57" fmla="*/ 1985716 w 4997428"/>
              <a:gd name="connsiteY57" fmla="*/ 829675 h 5232402"/>
              <a:gd name="connsiteX58" fmla="*/ 3454840 w 4997428"/>
              <a:gd name="connsiteY58" fmla="*/ 225284 h 5232402"/>
              <a:gd name="connsiteX59" fmla="*/ 3475877 w 4997428"/>
              <a:gd name="connsiteY59" fmla="*/ 226752 h 5232402"/>
              <a:gd name="connsiteX60" fmla="*/ 3476366 w 4997428"/>
              <a:gd name="connsiteY60" fmla="*/ 227241 h 5232402"/>
              <a:gd name="connsiteX61" fmla="*/ 3477345 w 4997428"/>
              <a:gd name="connsiteY61" fmla="*/ 227241 h 5232402"/>
              <a:gd name="connsiteX62" fmla="*/ 3527736 w 4997428"/>
              <a:gd name="connsiteY62" fmla="*/ 247791 h 5232402"/>
              <a:gd name="connsiteX63" fmla="*/ 3528226 w 4997428"/>
              <a:gd name="connsiteY63" fmla="*/ 248280 h 5232402"/>
              <a:gd name="connsiteX64" fmla="*/ 3529204 w 4997428"/>
              <a:gd name="connsiteY64" fmla="*/ 248769 h 5232402"/>
              <a:gd name="connsiteX65" fmla="*/ 3826172 w 4997428"/>
              <a:gd name="connsiteY65" fmla="*/ 449371 h 5232402"/>
              <a:gd name="connsiteX66" fmla="*/ 4276762 w 4997428"/>
              <a:gd name="connsiteY66" fmla="*/ 798712 h 5232402"/>
              <a:gd name="connsiteX67" fmla="*/ 3902494 w 4997428"/>
              <a:gd name="connsiteY67" fmla="*/ 1684785 h 5232402"/>
              <a:gd name="connsiteX68" fmla="*/ 3130963 w 4997428"/>
              <a:gd name="connsiteY68" fmla="*/ 1155881 h 5232402"/>
              <a:gd name="connsiteX69" fmla="*/ 3342314 w 4997428"/>
              <a:gd name="connsiteY69" fmla="*/ 323139 h 5232402"/>
              <a:gd name="connsiteX70" fmla="*/ 3345250 w 4997428"/>
              <a:gd name="connsiteY70" fmla="*/ 314332 h 5232402"/>
              <a:gd name="connsiteX71" fmla="*/ 3454840 w 4997428"/>
              <a:gd name="connsiteY71" fmla="*/ 225284 h 5232402"/>
              <a:gd name="connsiteX72" fmla="*/ 4997428 w 4997428"/>
              <a:gd name="connsiteY72" fmla="*/ 0 h 5232402"/>
              <a:gd name="connsiteX73" fmla="*/ 4996450 w 4997428"/>
              <a:gd name="connsiteY73" fmla="*/ 3311432 h 5232402"/>
              <a:gd name="connsiteX74" fmla="*/ 4030887 w 4997428"/>
              <a:gd name="connsiteY74" fmla="*/ 1977273 h 5232402"/>
              <a:gd name="connsiteX75" fmla="*/ 4879116 w 4997428"/>
              <a:gd name="connsiteY75" fmla="*/ 134003 h 5232402"/>
              <a:gd name="connsiteX76" fmla="*/ 4930450 w 4997428"/>
              <a:gd name="connsiteY76" fmla="*/ 52819 h 5232402"/>
              <a:gd name="connsiteX77" fmla="*/ 4997428 w 4997428"/>
              <a:gd name="connsiteY77" fmla="*/ 0 h 5232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4997428" h="5232402">
                <a:moveTo>
                  <a:pt x="1715698" y="3352613"/>
                </a:moveTo>
                <a:cubicBezTo>
                  <a:pt x="1810607" y="3830261"/>
                  <a:pt x="1959330" y="4247774"/>
                  <a:pt x="2156976" y="4593909"/>
                </a:cubicBezTo>
                <a:cubicBezTo>
                  <a:pt x="2304231" y="4852533"/>
                  <a:pt x="2477905" y="5065201"/>
                  <a:pt x="2675550" y="5232402"/>
                </a:cubicBezTo>
                <a:cubicBezTo>
                  <a:pt x="2675550" y="5232402"/>
                  <a:pt x="2675550" y="5232402"/>
                  <a:pt x="1556212" y="5232402"/>
                </a:cubicBezTo>
                <a:cubicBezTo>
                  <a:pt x="445191" y="4978667"/>
                  <a:pt x="81700" y="4563598"/>
                  <a:pt x="33267" y="4501998"/>
                </a:cubicBezTo>
                <a:cubicBezTo>
                  <a:pt x="33267" y="4501998"/>
                  <a:pt x="33267" y="4501998"/>
                  <a:pt x="32778" y="4501509"/>
                </a:cubicBezTo>
                <a:cubicBezTo>
                  <a:pt x="10763" y="4468264"/>
                  <a:pt x="0" y="4431597"/>
                  <a:pt x="0" y="4392486"/>
                </a:cubicBezTo>
                <a:cubicBezTo>
                  <a:pt x="0" y="4328930"/>
                  <a:pt x="29843" y="4267330"/>
                  <a:pt x="77786" y="4231641"/>
                </a:cubicBezTo>
                <a:cubicBezTo>
                  <a:pt x="77786" y="4231641"/>
                  <a:pt x="103715" y="4214529"/>
                  <a:pt x="150191" y="4183240"/>
                </a:cubicBezTo>
                <a:cubicBezTo>
                  <a:pt x="150191" y="4183240"/>
                  <a:pt x="150191" y="4183240"/>
                  <a:pt x="150680" y="4182752"/>
                </a:cubicBezTo>
                <a:cubicBezTo>
                  <a:pt x="150680" y="4182752"/>
                  <a:pt x="150680" y="4182752"/>
                  <a:pt x="151170" y="4182263"/>
                </a:cubicBezTo>
                <a:cubicBezTo>
                  <a:pt x="186393" y="4155862"/>
                  <a:pt x="236783" y="4122618"/>
                  <a:pt x="300382" y="4080573"/>
                </a:cubicBezTo>
                <a:cubicBezTo>
                  <a:pt x="317505" y="4069818"/>
                  <a:pt x="335117" y="4058084"/>
                  <a:pt x="353707" y="4045862"/>
                </a:cubicBezTo>
                <a:cubicBezTo>
                  <a:pt x="511725" y="3944661"/>
                  <a:pt x="765631" y="3791149"/>
                  <a:pt x="1076776" y="3635682"/>
                </a:cubicBezTo>
                <a:cubicBezTo>
                  <a:pt x="1292033" y="3527148"/>
                  <a:pt x="1506801" y="3431814"/>
                  <a:pt x="1715698" y="3352613"/>
                </a:cubicBezTo>
                <a:close/>
                <a:moveTo>
                  <a:pt x="863321" y="2153521"/>
                </a:moveTo>
                <a:cubicBezTo>
                  <a:pt x="889759" y="2153521"/>
                  <a:pt x="917666" y="2153521"/>
                  <a:pt x="947042" y="2154010"/>
                </a:cubicBezTo>
                <a:cubicBezTo>
                  <a:pt x="1086087" y="2155479"/>
                  <a:pt x="1309832" y="2163310"/>
                  <a:pt x="1593308" y="2189739"/>
                </a:cubicBezTo>
                <a:cubicBezTo>
                  <a:pt x="1601141" y="2514728"/>
                  <a:pt x="1629538" y="2832864"/>
                  <a:pt x="1677518" y="3136317"/>
                </a:cubicBezTo>
                <a:cubicBezTo>
                  <a:pt x="1448877" y="3222948"/>
                  <a:pt x="1212892" y="3326710"/>
                  <a:pt x="974949" y="3444665"/>
                </a:cubicBezTo>
                <a:cubicBezTo>
                  <a:pt x="510323" y="2858805"/>
                  <a:pt x="439332" y="2469699"/>
                  <a:pt x="428560" y="2363980"/>
                </a:cubicBezTo>
                <a:cubicBezTo>
                  <a:pt x="425133" y="2327762"/>
                  <a:pt x="445207" y="2272455"/>
                  <a:pt x="460384" y="2250430"/>
                </a:cubicBezTo>
                <a:cubicBezTo>
                  <a:pt x="498083" y="2195123"/>
                  <a:pt x="554386" y="2161841"/>
                  <a:pt x="616075" y="2157926"/>
                </a:cubicBezTo>
                <a:cubicBezTo>
                  <a:pt x="616565" y="2157926"/>
                  <a:pt x="708609" y="2153521"/>
                  <a:pt x="863321" y="2153521"/>
                </a:cubicBezTo>
                <a:close/>
                <a:moveTo>
                  <a:pt x="3345492" y="1662983"/>
                </a:moveTo>
                <a:cubicBezTo>
                  <a:pt x="3359682" y="1662983"/>
                  <a:pt x="3374851" y="1669339"/>
                  <a:pt x="3391977" y="1682541"/>
                </a:cubicBezTo>
                <a:cubicBezTo>
                  <a:pt x="3392466" y="1683030"/>
                  <a:pt x="3409103" y="1695254"/>
                  <a:pt x="3439930" y="1722147"/>
                </a:cubicBezTo>
                <a:cubicBezTo>
                  <a:pt x="3471246" y="1747084"/>
                  <a:pt x="3515774" y="1785712"/>
                  <a:pt x="3577428" y="1839987"/>
                </a:cubicBezTo>
                <a:cubicBezTo>
                  <a:pt x="3659634" y="1913331"/>
                  <a:pt x="3826980" y="2067843"/>
                  <a:pt x="4022218" y="2282497"/>
                </a:cubicBezTo>
                <a:cubicBezTo>
                  <a:pt x="4330978" y="2626237"/>
                  <a:pt x="4740536" y="3168006"/>
                  <a:pt x="4935285" y="3795833"/>
                </a:cubicBezTo>
                <a:cubicBezTo>
                  <a:pt x="4960240" y="3876512"/>
                  <a:pt x="4978345" y="3929320"/>
                  <a:pt x="4997428" y="4005598"/>
                </a:cubicBezTo>
                <a:cubicBezTo>
                  <a:pt x="4997428" y="4005598"/>
                  <a:pt x="4997428" y="4005598"/>
                  <a:pt x="4997428" y="5232402"/>
                </a:cubicBezTo>
                <a:cubicBezTo>
                  <a:pt x="4997428" y="5232402"/>
                  <a:pt x="4997428" y="5232402"/>
                  <a:pt x="3778538" y="5232402"/>
                </a:cubicBezTo>
                <a:cubicBezTo>
                  <a:pt x="3580364" y="5068600"/>
                  <a:pt x="3405189" y="4836343"/>
                  <a:pt x="3309772" y="4529764"/>
                </a:cubicBezTo>
                <a:cubicBezTo>
                  <a:pt x="3193803" y="4155220"/>
                  <a:pt x="3134596" y="3713199"/>
                  <a:pt x="3134596" y="3215925"/>
                </a:cubicBezTo>
                <a:cubicBezTo>
                  <a:pt x="3134596" y="2598366"/>
                  <a:pt x="3224630" y="2060509"/>
                  <a:pt x="3263287" y="1857590"/>
                </a:cubicBezTo>
                <a:cubicBezTo>
                  <a:pt x="3277966" y="1783267"/>
                  <a:pt x="3286774" y="1742195"/>
                  <a:pt x="3286774" y="1742195"/>
                </a:cubicBezTo>
                <a:cubicBezTo>
                  <a:pt x="3296071" y="1706989"/>
                  <a:pt x="3313686" y="1662983"/>
                  <a:pt x="3345492" y="1662983"/>
                </a:cubicBezTo>
                <a:close/>
                <a:moveTo>
                  <a:pt x="1985716" y="829675"/>
                </a:moveTo>
                <a:cubicBezTo>
                  <a:pt x="1997948" y="829675"/>
                  <a:pt x="2017518" y="832120"/>
                  <a:pt x="2042469" y="842388"/>
                </a:cubicBezTo>
                <a:cubicBezTo>
                  <a:pt x="2042469" y="842388"/>
                  <a:pt x="2042469" y="842388"/>
                  <a:pt x="2043448" y="842877"/>
                </a:cubicBezTo>
                <a:cubicBezTo>
                  <a:pt x="2043448" y="842877"/>
                  <a:pt x="2043448" y="842877"/>
                  <a:pt x="2043937" y="842877"/>
                </a:cubicBezTo>
                <a:cubicBezTo>
                  <a:pt x="2044426" y="842877"/>
                  <a:pt x="2073781" y="853635"/>
                  <a:pt x="2127599" y="878572"/>
                </a:cubicBezTo>
                <a:cubicBezTo>
                  <a:pt x="2179949" y="899598"/>
                  <a:pt x="2249422" y="932360"/>
                  <a:pt x="2337487" y="973433"/>
                </a:cubicBezTo>
                <a:cubicBezTo>
                  <a:pt x="2337487" y="973433"/>
                  <a:pt x="2337487" y="973433"/>
                  <a:pt x="2367820" y="987614"/>
                </a:cubicBezTo>
                <a:cubicBezTo>
                  <a:pt x="2638376" y="1118659"/>
                  <a:pt x="2902081" y="1264862"/>
                  <a:pt x="3151109" y="1421823"/>
                </a:cubicBezTo>
                <a:cubicBezTo>
                  <a:pt x="3179486" y="1437959"/>
                  <a:pt x="3207862" y="1456051"/>
                  <a:pt x="3235749" y="1474632"/>
                </a:cubicBezTo>
                <a:cubicBezTo>
                  <a:pt x="3158937" y="1513261"/>
                  <a:pt x="3099738" y="1594431"/>
                  <a:pt x="3077722" y="1695160"/>
                </a:cubicBezTo>
                <a:cubicBezTo>
                  <a:pt x="3077232" y="1698094"/>
                  <a:pt x="3076743" y="1701028"/>
                  <a:pt x="3075765" y="1705428"/>
                </a:cubicBezTo>
                <a:cubicBezTo>
                  <a:pt x="3039560" y="1877547"/>
                  <a:pt x="2920183" y="2495122"/>
                  <a:pt x="2920183" y="3215871"/>
                </a:cubicBezTo>
                <a:cubicBezTo>
                  <a:pt x="2920183" y="3734673"/>
                  <a:pt x="2982318" y="4197732"/>
                  <a:pt x="3104141" y="4592334"/>
                </a:cubicBezTo>
                <a:cubicBezTo>
                  <a:pt x="3191228" y="4868116"/>
                  <a:pt x="3328218" y="5076419"/>
                  <a:pt x="3470100" y="5232402"/>
                </a:cubicBezTo>
                <a:cubicBezTo>
                  <a:pt x="3470100" y="5232402"/>
                  <a:pt x="3470100" y="5232402"/>
                  <a:pt x="3038092" y="5232402"/>
                </a:cubicBezTo>
                <a:cubicBezTo>
                  <a:pt x="2771451" y="5072997"/>
                  <a:pt x="2534165" y="4821663"/>
                  <a:pt x="2341890" y="4487205"/>
                </a:cubicBezTo>
                <a:cubicBezTo>
                  <a:pt x="1897651" y="3710224"/>
                  <a:pt x="1804694" y="2696580"/>
                  <a:pt x="1804694" y="1983166"/>
                </a:cubicBezTo>
                <a:cubicBezTo>
                  <a:pt x="1804694" y="1730366"/>
                  <a:pt x="1815947" y="1477077"/>
                  <a:pt x="1838941" y="1229656"/>
                </a:cubicBezTo>
                <a:cubicBezTo>
                  <a:pt x="1855576" y="1048246"/>
                  <a:pt x="1870743" y="940183"/>
                  <a:pt x="1870743" y="939205"/>
                </a:cubicBezTo>
                <a:cubicBezTo>
                  <a:pt x="1884442" y="867815"/>
                  <a:pt x="1922114" y="831631"/>
                  <a:pt x="1985716" y="829675"/>
                </a:cubicBezTo>
                <a:close/>
                <a:moveTo>
                  <a:pt x="3454840" y="225284"/>
                </a:moveTo>
                <a:cubicBezTo>
                  <a:pt x="3461689" y="225284"/>
                  <a:pt x="3468538" y="225773"/>
                  <a:pt x="3475877" y="226752"/>
                </a:cubicBezTo>
                <a:cubicBezTo>
                  <a:pt x="3475877" y="226752"/>
                  <a:pt x="3475877" y="226752"/>
                  <a:pt x="3476366" y="227241"/>
                </a:cubicBezTo>
                <a:cubicBezTo>
                  <a:pt x="3476366" y="227241"/>
                  <a:pt x="3476366" y="227241"/>
                  <a:pt x="3477345" y="227241"/>
                </a:cubicBezTo>
                <a:cubicBezTo>
                  <a:pt x="3493490" y="228709"/>
                  <a:pt x="3510613" y="235559"/>
                  <a:pt x="3527736" y="247791"/>
                </a:cubicBezTo>
                <a:cubicBezTo>
                  <a:pt x="3527736" y="247791"/>
                  <a:pt x="3527736" y="247791"/>
                  <a:pt x="3528226" y="248280"/>
                </a:cubicBezTo>
                <a:cubicBezTo>
                  <a:pt x="3528226" y="248280"/>
                  <a:pt x="3528226" y="248280"/>
                  <a:pt x="3529204" y="248769"/>
                </a:cubicBezTo>
                <a:cubicBezTo>
                  <a:pt x="3530182" y="249259"/>
                  <a:pt x="3646621" y="320692"/>
                  <a:pt x="3826172" y="449371"/>
                </a:cubicBezTo>
                <a:cubicBezTo>
                  <a:pt x="3925488" y="520805"/>
                  <a:pt x="4083512" y="638719"/>
                  <a:pt x="4276762" y="798712"/>
                </a:cubicBezTo>
                <a:cubicBezTo>
                  <a:pt x="4136350" y="1090318"/>
                  <a:pt x="4010616" y="1388285"/>
                  <a:pt x="3902494" y="1684785"/>
                </a:cubicBezTo>
                <a:cubicBezTo>
                  <a:pt x="3671573" y="1502775"/>
                  <a:pt x="3418636" y="1329573"/>
                  <a:pt x="3130963" y="1155881"/>
                </a:cubicBezTo>
                <a:cubicBezTo>
                  <a:pt x="3212666" y="743913"/>
                  <a:pt x="3305622" y="437139"/>
                  <a:pt x="3342314" y="323139"/>
                </a:cubicBezTo>
                <a:cubicBezTo>
                  <a:pt x="3343782" y="319224"/>
                  <a:pt x="3344271" y="316778"/>
                  <a:pt x="3345250" y="314332"/>
                </a:cubicBezTo>
                <a:cubicBezTo>
                  <a:pt x="3367755" y="255130"/>
                  <a:pt x="3404448" y="225284"/>
                  <a:pt x="3454840" y="225284"/>
                </a:cubicBezTo>
                <a:close/>
                <a:moveTo>
                  <a:pt x="4997428" y="0"/>
                </a:moveTo>
                <a:cubicBezTo>
                  <a:pt x="4997428" y="0"/>
                  <a:pt x="4997428" y="0"/>
                  <a:pt x="4996450" y="3311432"/>
                </a:cubicBezTo>
                <a:cubicBezTo>
                  <a:pt x="4786715" y="2861007"/>
                  <a:pt x="4449868" y="2413516"/>
                  <a:pt x="4030887" y="1977273"/>
                </a:cubicBezTo>
                <a:cubicBezTo>
                  <a:pt x="4316889" y="1108212"/>
                  <a:pt x="4718759" y="399563"/>
                  <a:pt x="4879116" y="134003"/>
                </a:cubicBezTo>
                <a:cubicBezTo>
                  <a:pt x="4912850" y="80695"/>
                  <a:pt x="4930450" y="52819"/>
                  <a:pt x="4930450" y="52819"/>
                </a:cubicBezTo>
                <a:cubicBezTo>
                  <a:pt x="4962717" y="3912"/>
                  <a:pt x="4989606" y="0"/>
                  <a:pt x="4997428" y="0"/>
                </a:cubicBezTo>
                <a:close/>
              </a:path>
            </a:pathLst>
          </a:custGeom>
          <a:noFill/>
          <a:ln>
            <a:solidFill>
              <a:schemeClr val="bg1">
                <a:alpha val="80000"/>
              </a:schemeClr>
            </a:solidFill>
          </a:ln>
        </p:spPr>
        <p:txBody>
          <a:bodyPr vert="horz" wrap="square" lIns="91440" tIns="45720" rIns="91440" bIns="45720" numCol="1" anchor="t" anchorCtr="0" compatLnSpc="1">
            <a:prstTxWarp prst="textNoShape">
              <a:avLst/>
            </a:prstTxWarp>
            <a:noAutofit/>
          </a:bodyPr>
          <a:lstStyle/>
          <a:p>
            <a:endParaRPr lang="en-GB" dirty="0"/>
          </a:p>
        </p:txBody>
      </p:sp>
      <p:sp>
        <p:nvSpPr>
          <p:cNvPr id="9" name="Rectangle 8">
            <a:extLst>
              <a:ext uri="{FF2B5EF4-FFF2-40B4-BE49-F238E27FC236}">
                <a16:creationId xmlns:a16="http://schemas.microsoft.com/office/drawing/2014/main" id="{C7BA48F4-1AFA-43EE-B631-A50D560EF80E}"/>
              </a:ext>
            </a:extLst>
          </p:cNvPr>
          <p:cNvSpPr/>
          <p:nvPr userDrawn="1"/>
        </p:nvSpPr>
        <p:spPr>
          <a:xfrm>
            <a:off x="0" y="5331056"/>
            <a:ext cx="12192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7" name="Slide Number Placeholder 6">
            <a:extLst>
              <a:ext uri="{FF2B5EF4-FFF2-40B4-BE49-F238E27FC236}">
                <a16:creationId xmlns:a16="http://schemas.microsoft.com/office/drawing/2014/main" id="{FCA175EE-CBAD-40B8-B774-293E97D267D1}"/>
              </a:ext>
            </a:extLst>
          </p:cNvPr>
          <p:cNvSpPr>
            <a:spLocks noGrp="1"/>
          </p:cNvSpPr>
          <p:nvPr>
            <p:ph type="sldNum" sz="quarter" idx="11"/>
          </p:nvPr>
        </p:nvSpPr>
        <p:spPr/>
        <p:txBody>
          <a:bodyPr/>
          <a:lstStyle/>
          <a:p>
            <a:fld id="{6445CA75-65CF-428D-AAFD-249FBBE0F4CE}" type="slidenum">
              <a:rPr lang="en-GB" smtClean="0"/>
              <a:pPr/>
              <a:t>‹#›</a:t>
            </a:fld>
            <a:endParaRPr lang="en-GB" dirty="0"/>
          </a:p>
        </p:txBody>
      </p:sp>
      <p:sp>
        <p:nvSpPr>
          <p:cNvPr id="4" name="Text Placeholder 3">
            <a:extLst>
              <a:ext uri="{FF2B5EF4-FFF2-40B4-BE49-F238E27FC236}">
                <a16:creationId xmlns:a16="http://schemas.microsoft.com/office/drawing/2014/main" id="{BBABE757-02F2-4120-86A6-75C90458280C}"/>
              </a:ext>
            </a:extLst>
          </p:cNvPr>
          <p:cNvSpPr>
            <a:spLocks noGrp="1"/>
          </p:cNvSpPr>
          <p:nvPr>
            <p:ph type="body" sz="quarter" idx="12" hasCustomPrompt="1"/>
          </p:nvPr>
        </p:nvSpPr>
        <p:spPr>
          <a:xfrm>
            <a:off x="593276" y="2886092"/>
            <a:ext cx="6408000" cy="1073114"/>
          </a:xfrm>
        </p:spPr>
        <p:txBody>
          <a:bodyPr anchor="ctr">
            <a:spAutoFit/>
          </a:bodyPr>
          <a:lstStyle>
            <a:lvl1pPr>
              <a:spcAft>
                <a:spcPts val="1600"/>
              </a:spcAft>
              <a:defRPr sz="2000" b="0">
                <a:solidFill>
                  <a:schemeClr val="bg1"/>
                </a:solidFill>
              </a:defRPr>
            </a:lvl1pPr>
            <a:lvl2pPr>
              <a:lnSpc>
                <a:spcPct val="80000"/>
              </a:lnSpc>
              <a:spcAft>
                <a:spcPts val="0"/>
              </a:spcAft>
              <a:defRPr sz="4800" b="1">
                <a:solidFill>
                  <a:schemeClr val="bg1"/>
                </a:solidFill>
              </a:defRPr>
            </a:lvl2pPr>
          </a:lstStyle>
          <a:p>
            <a:pPr lvl="0"/>
            <a:r>
              <a:rPr lang="en-US" dirty="0"/>
              <a:t>First level (Section number)</a:t>
            </a:r>
          </a:p>
          <a:p>
            <a:pPr lvl="1"/>
            <a:r>
              <a:rPr lang="en-US" dirty="0"/>
              <a:t>Divider title goes here</a:t>
            </a:r>
          </a:p>
        </p:txBody>
      </p:sp>
      <p:sp>
        <p:nvSpPr>
          <p:cNvPr id="10" name="TextBox 9">
            <a:extLst>
              <a:ext uri="{FF2B5EF4-FFF2-40B4-BE49-F238E27FC236}">
                <a16:creationId xmlns:a16="http://schemas.microsoft.com/office/drawing/2014/main" id="{FD36FE4D-1409-4A27-AF30-44D64E595FDF}"/>
              </a:ext>
            </a:extLst>
          </p:cNvPr>
          <p:cNvSpPr txBox="1"/>
          <p:nvPr userDrawn="1"/>
        </p:nvSpPr>
        <p:spPr>
          <a:xfrm>
            <a:off x="543440" y="524200"/>
            <a:ext cx="3632200" cy="221599"/>
          </a:xfrm>
          <a:prstGeom prst="rect">
            <a:avLst/>
          </a:prstGeom>
          <a:noFill/>
        </p:spPr>
        <p:txBody>
          <a:bodyPr wrap="square" lIns="0" tIns="0" rIns="0" bIns="0" rtlCol="0">
            <a:spAutoFit/>
          </a:bodyPr>
          <a:lstStyle/>
          <a:p>
            <a:pPr algn="l">
              <a:lnSpc>
                <a:spcPct val="90000"/>
              </a:lnSpc>
              <a:spcAft>
                <a:spcPts val="800"/>
              </a:spcAft>
            </a:pPr>
            <a:r>
              <a:rPr lang="en-AU" sz="1600" b="1" dirty="0">
                <a:solidFill>
                  <a:srgbClr val="002664"/>
                </a:solidFill>
              </a:rPr>
              <a:t>NSW Education Standards Authority</a:t>
            </a:r>
          </a:p>
        </p:txBody>
      </p:sp>
    </p:spTree>
    <p:extLst>
      <p:ext uri="{BB962C8B-B14F-4D97-AF65-F5344CB8AC3E}">
        <p14:creationId xmlns:p14="http://schemas.microsoft.com/office/powerpoint/2010/main" val="2953393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childTnLst>
                                </p:cTn>
                              </p:par>
                              <p:par>
                                <p:cTn id="8" presetID="35" presetClass="path" presetSubtype="0" decel="100000" fill="hold" grpId="1" nodeType="withEffect">
                                  <p:stCondLst>
                                    <p:cond delay="0"/>
                                  </p:stCondLst>
                                  <p:childTnLst>
                                    <p:animMotion origin="layout" path="M -2.29167E-6 -4.07407E-6 L -0.03659 -4.07407E-6 " pathEditMode="relative" rAng="0" ptsTypes="AA">
                                      <p:cBhvr>
                                        <p:cTn id="9" dur="1000" spd="-100000" fill="hold"/>
                                        <p:tgtEl>
                                          <p:spTgt spid="4"/>
                                        </p:tgtEl>
                                        <p:attrNameLst>
                                          <p:attrName>ppt_x</p:attrName>
                                          <p:attrName>ppt_y</p:attrName>
                                        </p:attrNameLst>
                                      </p:cBhvr>
                                      <p:rCtr x="-183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tmplLst>
          <p:tmpl>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750"/>
                        <p:tgtEl>
                          <p:spTgt spid="4"/>
                        </p:tgtEl>
                      </p:cBhvr>
                    </p:animEffect>
                  </p:childTnLst>
                </p:cTn>
              </p:par>
            </p:tnLst>
          </p:tmpl>
        </p:tmplLst>
      </p:bldP>
      <p:bldP spid="4" grpId="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1DA5-55F2-40D3-B419-631F81A7BC28}"/>
              </a:ext>
            </a:extLst>
          </p:cNvPr>
          <p:cNvSpPr>
            <a:spLocks noGrp="1"/>
          </p:cNvSpPr>
          <p:nvPr userDrawn="1">
            <p:ph type="title"/>
          </p:nvPr>
        </p:nvSpPr>
        <p:spPr/>
        <p:txBody>
          <a:bodyPr/>
          <a:lstStyle/>
          <a:p>
            <a:r>
              <a:rPr lang="en-US"/>
              <a:t>Click to edit Master title style</a:t>
            </a:r>
            <a:endParaRPr lang="en-GB"/>
          </a:p>
        </p:txBody>
      </p:sp>
      <p:sp>
        <p:nvSpPr>
          <p:cNvPr id="4" name="Slide Number Placeholder 3">
            <a:extLst>
              <a:ext uri="{FF2B5EF4-FFF2-40B4-BE49-F238E27FC236}">
                <a16:creationId xmlns:a16="http://schemas.microsoft.com/office/drawing/2014/main" id="{4FAFE0EF-6D08-4FD2-A682-B9FB8E641E2A}"/>
              </a:ext>
            </a:extLst>
          </p:cNvPr>
          <p:cNvSpPr>
            <a:spLocks noGrp="1"/>
          </p:cNvSpPr>
          <p:nvPr>
            <p:ph type="sldNum" sz="quarter" idx="11"/>
          </p:nvPr>
        </p:nvSpPr>
        <p:spPr/>
        <p:txBody>
          <a:bodyPr/>
          <a:lstStyle/>
          <a:p>
            <a:fld id="{6445CA75-65CF-428D-AAFD-249FBBE0F4CE}" type="slidenum">
              <a:rPr lang="en-GB" smtClean="0"/>
              <a:pPr/>
              <a:t>‹#›</a:t>
            </a:fld>
            <a:endParaRPr lang="en-GB" dirty="0"/>
          </a:p>
        </p:txBody>
      </p:sp>
      <p:sp>
        <p:nvSpPr>
          <p:cNvPr id="5" name="Footer Placeholder 4">
            <a:extLst>
              <a:ext uri="{FF2B5EF4-FFF2-40B4-BE49-F238E27FC236}">
                <a16:creationId xmlns:a16="http://schemas.microsoft.com/office/drawing/2014/main" id="{FAADFE60-5AD8-457E-9732-7397A5F36697}"/>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r>
              <a:rPr lang="en-AU"/>
              <a:t>Year 10 Subject Selection for Stage 6</a:t>
            </a:r>
            <a:endParaRPr lang="en-GB" dirty="0"/>
          </a:p>
        </p:txBody>
      </p:sp>
      <p:sp>
        <p:nvSpPr>
          <p:cNvPr id="3" name="Rectangle 2">
            <a:extLst>
              <a:ext uri="{FF2B5EF4-FFF2-40B4-BE49-F238E27FC236}">
                <a16:creationId xmlns:a16="http://schemas.microsoft.com/office/drawing/2014/main" id="{D0352CAF-C064-4209-8633-34666A87AB9B}"/>
              </a:ext>
            </a:extLst>
          </p:cNvPr>
          <p:cNvSpPr/>
          <p:nvPr userDrawn="1"/>
        </p:nvSpPr>
        <p:spPr>
          <a:xfrm>
            <a:off x="342900" y="5727700"/>
            <a:ext cx="1193800" cy="9971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775744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1DA5-55F2-40D3-B419-631F81A7BC28}"/>
              </a:ext>
            </a:extLst>
          </p:cNvPr>
          <p:cNvSpPr>
            <a:spLocks noGrp="1"/>
          </p:cNvSpPr>
          <p:nvPr userDrawn="1">
            <p:ph type="title"/>
          </p:nvPr>
        </p:nvSpPr>
        <p:spPr/>
        <p:txBody>
          <a:bodyPr/>
          <a:lstStyle/>
          <a:p>
            <a:r>
              <a:rPr lang="en-US"/>
              <a:t>Click to edit Master title style</a:t>
            </a:r>
            <a:endParaRPr lang="en-GB"/>
          </a:p>
        </p:txBody>
      </p:sp>
      <p:sp>
        <p:nvSpPr>
          <p:cNvPr id="4" name="Slide Number Placeholder 3">
            <a:extLst>
              <a:ext uri="{FF2B5EF4-FFF2-40B4-BE49-F238E27FC236}">
                <a16:creationId xmlns:a16="http://schemas.microsoft.com/office/drawing/2014/main" id="{4FAFE0EF-6D08-4FD2-A682-B9FB8E641E2A}"/>
              </a:ext>
            </a:extLst>
          </p:cNvPr>
          <p:cNvSpPr>
            <a:spLocks noGrp="1"/>
          </p:cNvSpPr>
          <p:nvPr>
            <p:ph type="sldNum" sz="quarter" idx="11"/>
          </p:nvPr>
        </p:nvSpPr>
        <p:spPr/>
        <p:txBody>
          <a:bodyPr/>
          <a:lstStyle/>
          <a:p>
            <a:fld id="{6445CA75-65CF-428D-AAFD-249FBBE0F4CE}" type="slidenum">
              <a:rPr lang="en-GB" smtClean="0"/>
              <a:pPr/>
              <a:t>‹#›</a:t>
            </a:fld>
            <a:endParaRPr lang="en-GB" dirty="0"/>
          </a:p>
        </p:txBody>
      </p:sp>
      <p:sp>
        <p:nvSpPr>
          <p:cNvPr id="5" name="Footer Placeholder 4">
            <a:extLst>
              <a:ext uri="{FF2B5EF4-FFF2-40B4-BE49-F238E27FC236}">
                <a16:creationId xmlns:a16="http://schemas.microsoft.com/office/drawing/2014/main" id="{FAADFE60-5AD8-457E-9732-7397A5F36697}"/>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r>
              <a:rPr lang="en-AU"/>
              <a:t>Year 10 Subject Selection for Stage 6</a:t>
            </a:r>
            <a:endParaRPr lang="en-GB" dirty="0"/>
          </a:p>
        </p:txBody>
      </p:sp>
    </p:spTree>
    <p:extLst>
      <p:ext uri="{BB962C8B-B14F-4D97-AF65-F5344CB8AC3E}">
        <p14:creationId xmlns:p14="http://schemas.microsoft.com/office/powerpoint/2010/main" val="4137605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1DA5-55F2-40D3-B419-631F81A7BC28}"/>
              </a:ext>
            </a:extLst>
          </p:cNvPr>
          <p:cNvSpPr>
            <a:spLocks noGrp="1"/>
          </p:cNvSpPr>
          <p:nvPr userDrawn="1">
            <p:ph type="title"/>
          </p:nvPr>
        </p:nvSpPr>
        <p:spPr/>
        <p:txBody>
          <a:bodyPr/>
          <a:lstStyle/>
          <a:p>
            <a:r>
              <a:rPr lang="en-US"/>
              <a:t>Click to edit Master title style</a:t>
            </a:r>
            <a:endParaRPr lang="en-GB"/>
          </a:p>
        </p:txBody>
      </p:sp>
      <p:sp>
        <p:nvSpPr>
          <p:cNvPr id="8" name="Content Placeholder 3">
            <a:extLst>
              <a:ext uri="{FF2B5EF4-FFF2-40B4-BE49-F238E27FC236}">
                <a16:creationId xmlns:a16="http://schemas.microsoft.com/office/drawing/2014/main" id="{8B561EF8-1224-43F9-9074-96C48F6BA227}"/>
              </a:ext>
            </a:extLst>
          </p:cNvPr>
          <p:cNvSpPr>
            <a:spLocks noGrp="1"/>
          </p:cNvSpPr>
          <p:nvPr>
            <p:ph sz="quarter" idx="12"/>
          </p:nvPr>
        </p:nvSpPr>
        <p:spPr>
          <a:xfrm>
            <a:off x="593275" y="1853988"/>
            <a:ext cx="11010859" cy="39515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Slide Number Placeholder 3">
            <a:extLst>
              <a:ext uri="{FF2B5EF4-FFF2-40B4-BE49-F238E27FC236}">
                <a16:creationId xmlns:a16="http://schemas.microsoft.com/office/drawing/2014/main" id="{3AEACA4E-069D-4351-A086-47231CC09669}"/>
              </a:ext>
            </a:extLst>
          </p:cNvPr>
          <p:cNvSpPr>
            <a:spLocks noGrp="1"/>
          </p:cNvSpPr>
          <p:nvPr>
            <p:ph type="sldNum" sz="quarter" idx="14"/>
          </p:nvPr>
        </p:nvSpPr>
        <p:spPr/>
        <p:txBody>
          <a:bodyPr/>
          <a:lstStyle/>
          <a:p>
            <a:fld id="{6445CA75-65CF-428D-AAFD-249FBBE0F4CE}" type="slidenum">
              <a:rPr lang="en-GB" smtClean="0"/>
              <a:pPr/>
              <a:t>‹#›</a:t>
            </a:fld>
            <a:endParaRPr lang="en-GB" dirty="0"/>
          </a:p>
        </p:txBody>
      </p:sp>
      <p:sp>
        <p:nvSpPr>
          <p:cNvPr id="5" name="Footer Placeholder 4">
            <a:extLst>
              <a:ext uri="{FF2B5EF4-FFF2-40B4-BE49-F238E27FC236}">
                <a16:creationId xmlns:a16="http://schemas.microsoft.com/office/drawing/2014/main" id="{900CBB9F-C8C0-42D7-BCE5-B450F147055C}"/>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r>
              <a:rPr lang="en-AU"/>
              <a:t>Year 10 Subject Selection for Stage 6</a:t>
            </a:r>
            <a:endParaRPr lang="en-GB" dirty="0"/>
          </a:p>
        </p:txBody>
      </p:sp>
    </p:spTree>
    <p:extLst>
      <p:ext uri="{BB962C8B-B14F-4D97-AF65-F5344CB8AC3E}">
        <p14:creationId xmlns:p14="http://schemas.microsoft.com/office/powerpoint/2010/main" val="3451415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7F1C82-54C7-44D9-9842-49A859F8B98B}"/>
              </a:ext>
            </a:extLst>
          </p:cNvPr>
          <p:cNvSpPr>
            <a:spLocks noGrp="1"/>
          </p:cNvSpPr>
          <p:nvPr>
            <p:ph type="title"/>
          </p:nvPr>
        </p:nvSpPr>
        <p:spPr>
          <a:xfrm>
            <a:off x="593275" y="553913"/>
            <a:ext cx="11010859" cy="997196"/>
          </a:xfrm>
          <a:prstGeom prst="rect">
            <a:avLst/>
          </a:prstGeom>
        </p:spPr>
        <p:txBody>
          <a:bodyPr vert="horz" wrap="square" lIns="0" tIns="0" rIns="0" bIns="0" rtlCol="0" anchor="t">
            <a:spAutoFit/>
          </a:bodyPr>
          <a:lstStyle/>
          <a:p>
            <a:r>
              <a:rPr lang="en-US" dirty="0"/>
              <a:t>Click to edit Master </a:t>
            </a:r>
            <a:br>
              <a:rPr lang="en-US" dirty="0"/>
            </a:br>
            <a:r>
              <a:rPr lang="en-US" dirty="0"/>
              <a:t>title style</a:t>
            </a:r>
            <a:endParaRPr lang="en-GB" dirty="0"/>
          </a:p>
        </p:txBody>
      </p:sp>
      <p:sp>
        <p:nvSpPr>
          <p:cNvPr id="3" name="Text Placeholder 2">
            <a:extLst>
              <a:ext uri="{FF2B5EF4-FFF2-40B4-BE49-F238E27FC236}">
                <a16:creationId xmlns:a16="http://schemas.microsoft.com/office/drawing/2014/main" id="{5277FDD3-9AB3-432D-8242-8D5DCBB025F5}"/>
              </a:ext>
            </a:extLst>
          </p:cNvPr>
          <p:cNvSpPr>
            <a:spLocks noGrp="1"/>
          </p:cNvSpPr>
          <p:nvPr>
            <p:ph type="body" idx="1"/>
          </p:nvPr>
        </p:nvSpPr>
        <p:spPr>
          <a:xfrm>
            <a:off x="593767" y="1844675"/>
            <a:ext cx="11010858" cy="3960813"/>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92D5D7ED-8994-46DD-BD45-55F4757BFE72}"/>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r>
              <a:rPr lang="en-AU"/>
              <a:t>Year 10 Subject Selection for Stage 6</a:t>
            </a:r>
            <a:endParaRPr lang="en-GB" dirty="0"/>
          </a:p>
        </p:txBody>
      </p:sp>
      <p:sp>
        <p:nvSpPr>
          <p:cNvPr id="6" name="Slide Number Placeholder 5">
            <a:extLst>
              <a:ext uri="{FF2B5EF4-FFF2-40B4-BE49-F238E27FC236}">
                <a16:creationId xmlns:a16="http://schemas.microsoft.com/office/drawing/2014/main" id="{22E48C10-414B-4AC4-8219-36F310C714A6}"/>
              </a:ext>
            </a:extLst>
          </p:cNvPr>
          <p:cNvSpPr>
            <a:spLocks noGrp="1"/>
          </p:cNvSpPr>
          <p:nvPr>
            <p:ph type="sldNum" sz="quarter" idx="4"/>
          </p:nvPr>
        </p:nvSpPr>
        <p:spPr>
          <a:xfrm>
            <a:off x="11432344" y="6498723"/>
            <a:ext cx="157094" cy="153888"/>
          </a:xfrm>
          <a:prstGeom prst="rect">
            <a:avLst/>
          </a:prstGeom>
        </p:spPr>
        <p:txBody>
          <a:bodyPr vert="horz" wrap="none" lIns="0" tIns="0" rIns="0" bIns="0" rtlCol="0" anchor="b">
            <a:spAutoFit/>
          </a:bodyPr>
          <a:lstStyle>
            <a:lvl1pPr algn="r">
              <a:defRPr sz="1000">
                <a:solidFill>
                  <a:schemeClr val="tx1">
                    <a:tint val="75000"/>
                  </a:schemeClr>
                </a:solidFill>
              </a:defRPr>
            </a:lvl1pPr>
          </a:lstStyle>
          <a:p>
            <a:fld id="{6445CA75-65CF-428D-AAFD-249FBBE0F4CE}" type="slidenum">
              <a:rPr lang="en-GB" smtClean="0"/>
              <a:pPr/>
              <a:t>‹#›</a:t>
            </a:fld>
            <a:endParaRPr lang="en-GB" dirty="0"/>
          </a:p>
        </p:txBody>
      </p:sp>
      <p:pic>
        <p:nvPicPr>
          <p:cNvPr id="8" name="Picture 7">
            <a:extLst>
              <a:ext uri="{FF2B5EF4-FFF2-40B4-BE49-F238E27FC236}">
                <a16:creationId xmlns:a16="http://schemas.microsoft.com/office/drawing/2014/main" id="{AAE8296B-67B4-0347-A563-1BAC90DE9EAD}"/>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557147" y="5791014"/>
            <a:ext cx="795560" cy="841561"/>
          </a:xfrm>
          <a:prstGeom prst="rect">
            <a:avLst/>
          </a:prstGeom>
        </p:spPr>
      </p:pic>
    </p:spTree>
    <p:extLst>
      <p:ext uri="{BB962C8B-B14F-4D97-AF65-F5344CB8AC3E}">
        <p14:creationId xmlns:p14="http://schemas.microsoft.com/office/powerpoint/2010/main" val="1858433274"/>
      </p:ext>
    </p:extLst>
  </p:cSld>
  <p:clrMap bg1="lt1" tx1="dk1" bg2="lt2" tx2="dk2" accent1="accent1" accent2="accent2" accent3="accent3" accent4="accent4" accent5="accent5" accent6="accent6" hlink="hlink" folHlink="folHlink"/>
  <p:sldLayoutIdLst>
    <p:sldLayoutId id="2147483656" r:id="rId1"/>
    <p:sldLayoutId id="2147483659" r:id="rId2"/>
    <p:sldLayoutId id="2147483658" r:id="rId3"/>
    <p:sldLayoutId id="2147483664" r:id="rId4"/>
    <p:sldLayoutId id="2147483661" r:id="rId5"/>
    <p:sldLayoutId id="2147483660" r:id="rId6"/>
    <p:sldLayoutId id="2147483666" r:id="rId7"/>
    <p:sldLayoutId id="2147483654" r:id="rId8"/>
    <p:sldLayoutId id="2147483662" r:id="rId9"/>
    <p:sldLayoutId id="2147483663" r:id="rId10"/>
    <p:sldLayoutId id="2147483665" r:id="rId11"/>
    <p:sldLayoutId id="2147483655"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3600" b="1" i="0" u="none" kern="1200">
          <a:solidFill>
            <a:schemeClr val="accent2"/>
          </a:solidFill>
          <a:latin typeface="+mj-lt"/>
          <a:ea typeface="+mj-ea"/>
          <a:cs typeface="+mj-cs"/>
        </a:defRPr>
      </a:lvl1pPr>
    </p:titleStyle>
    <p:bodyStyle>
      <a:lvl1pPr marL="0" indent="0" algn="l" defTabSz="914400" rtl="0" eaLnBrk="1" latinLnBrk="0" hangingPunct="1">
        <a:lnSpc>
          <a:spcPct val="90000"/>
        </a:lnSpc>
        <a:spcBef>
          <a:spcPts val="0"/>
        </a:spcBef>
        <a:spcAft>
          <a:spcPts val="800"/>
        </a:spcAft>
        <a:buFont typeface="Arial" panose="020B0604020202020204" pitchFamily="34" charset="0"/>
        <a:buNone/>
        <a:defRPr sz="2000" b="1" kern="1200">
          <a:solidFill>
            <a:schemeClr val="accent1"/>
          </a:solidFill>
          <a:latin typeface="+mn-lt"/>
          <a:ea typeface="+mn-ea"/>
          <a:cs typeface="+mn-cs"/>
        </a:defRPr>
      </a:lvl1pPr>
      <a:lvl2pPr marL="0" indent="0" algn="l" defTabSz="914400" rtl="0" eaLnBrk="1" latinLnBrk="0" hangingPunct="1">
        <a:lnSpc>
          <a:spcPct val="90000"/>
        </a:lnSpc>
        <a:spcBef>
          <a:spcPts val="0"/>
        </a:spcBef>
        <a:spcAft>
          <a:spcPts val="800"/>
        </a:spcAft>
        <a:buFont typeface="Arial" panose="020B0604020202020204" pitchFamily="34" charset="0"/>
        <a:buNone/>
        <a:defRPr sz="1600" b="0" i="0" u="none" kern="1200">
          <a:solidFill>
            <a:schemeClr val="tx2"/>
          </a:solidFill>
          <a:latin typeface="+mn-lt"/>
          <a:ea typeface="+mn-ea"/>
          <a:cs typeface="+mn-cs"/>
        </a:defRPr>
      </a:lvl2pPr>
      <a:lvl3pPr marL="144000" indent="-144000" algn="l" defTabSz="914400" rtl="0" eaLnBrk="1" latinLnBrk="0" hangingPunct="1">
        <a:lnSpc>
          <a:spcPct val="90000"/>
        </a:lnSpc>
        <a:spcBef>
          <a:spcPts val="0"/>
        </a:spcBef>
        <a:spcAft>
          <a:spcPts val="800"/>
        </a:spcAft>
        <a:buClr>
          <a:schemeClr val="accent1"/>
        </a:buClr>
        <a:buFont typeface="Arial" panose="020B0604020202020204" pitchFamily="34" charset="0"/>
        <a:buChar char="•"/>
        <a:defRPr sz="1600" kern="1200">
          <a:solidFill>
            <a:schemeClr val="tx2"/>
          </a:solidFill>
          <a:latin typeface="+mn-lt"/>
          <a:ea typeface="+mn-ea"/>
          <a:cs typeface="+mn-cs"/>
        </a:defRPr>
      </a:lvl3pPr>
      <a:lvl4pPr marL="288000" indent="-144000" algn="l" defTabSz="914400" rtl="0" eaLnBrk="1" latinLnBrk="0" hangingPunct="1">
        <a:lnSpc>
          <a:spcPct val="90000"/>
        </a:lnSpc>
        <a:spcBef>
          <a:spcPts val="0"/>
        </a:spcBef>
        <a:spcAft>
          <a:spcPts val="600"/>
        </a:spcAft>
        <a:buClr>
          <a:schemeClr val="accent2"/>
        </a:buClr>
        <a:buFont typeface="Arial" panose="020B0604020202020204" pitchFamily="34" charset="0"/>
        <a:buChar char="•"/>
        <a:defRPr sz="1400" kern="1200">
          <a:solidFill>
            <a:schemeClr val="tx2"/>
          </a:solidFill>
          <a:latin typeface="+mn-lt"/>
          <a:ea typeface="+mn-ea"/>
          <a:cs typeface="+mn-cs"/>
        </a:defRPr>
      </a:lvl4pPr>
      <a:lvl5pPr marL="396000" indent="-108000" algn="l" defTabSz="914400" rtl="0" eaLnBrk="1" latinLnBrk="0" hangingPunct="1">
        <a:lnSpc>
          <a:spcPct val="90000"/>
        </a:lnSpc>
        <a:spcBef>
          <a:spcPts val="0"/>
        </a:spcBef>
        <a:spcAft>
          <a:spcPts val="4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70" userDrawn="1">
          <p15:clr>
            <a:srgbClr val="F26B43"/>
          </p15:clr>
        </p15:guide>
        <p15:guide id="2" orient="horz" pos="346" userDrawn="1">
          <p15:clr>
            <a:srgbClr val="F26B43"/>
          </p15:clr>
        </p15:guide>
        <p15:guide id="3" pos="7310" userDrawn="1">
          <p15:clr>
            <a:srgbClr val="F26B43"/>
          </p15:clr>
        </p15:guide>
        <p15:guide id="5" orient="horz" pos="4178" userDrawn="1">
          <p15:clr>
            <a:srgbClr val="F26B43"/>
          </p15:clr>
        </p15:guide>
        <p15:guide id="6" orient="horz" pos="3657" userDrawn="1">
          <p15:clr>
            <a:srgbClr val="F26B43"/>
          </p15:clr>
        </p15:guide>
        <p15:guide id="7" orient="horz" pos="116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hyperlink" Target="https://aus01.safelinks.protection.outlook.com/?url=https%3A%2F%2Fmy.edval.education%2Flogin&amp;data=05%7C01%7Csabina.walters%40det.nsw.edu.au%7C909c70fd11ca4ad290bf08db6ba9ff5c%7C05a0e69a418a47c19c259387261bf991%7C0%7C0%7C638222150098139736%7CUnknown%7CTWFpbGZsb3d8eyJWIjoiMC4wLjAwMDAiLCJQIjoiV2luMzIiLCJBTiI6Ik1haWwiLCJXVCI6Mn0%3D%7C3000%7C%7C%7C&amp;sdata=mH3BOqhxiHxc8CeQJ%2B5Y43Zd6gBCfhdxAf776w9PPR0%3D&amp;reserved=0"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2E86BC81-738C-41EF-A076-595CA97A271F}"/>
              </a:ext>
            </a:extLst>
          </p:cNvPr>
          <p:cNvSpPr>
            <a:spLocks noGrp="1"/>
          </p:cNvSpPr>
          <p:nvPr>
            <p:ph type="title"/>
          </p:nvPr>
        </p:nvSpPr>
        <p:spPr>
          <a:xfrm>
            <a:off x="487146" y="1631302"/>
            <a:ext cx="7887623" cy="1477328"/>
          </a:xfrm>
        </p:spPr>
        <p:txBody>
          <a:bodyPr anchor="ctr"/>
          <a:lstStyle/>
          <a:p>
            <a:r>
              <a:rPr lang="en-GB" sz="4000" dirty="0"/>
              <a:t>2023 Year 10</a:t>
            </a:r>
            <a:br>
              <a:rPr lang="en-GB" sz="4000" dirty="0"/>
            </a:br>
            <a:br>
              <a:rPr lang="en-GB" sz="4000" dirty="0"/>
            </a:br>
            <a:r>
              <a:rPr lang="en-GB" sz="4000" dirty="0"/>
              <a:t>Subject Selection for Stage 6</a:t>
            </a:r>
          </a:p>
        </p:txBody>
      </p:sp>
      <p:sp>
        <p:nvSpPr>
          <p:cNvPr id="2" name="Picture Placeholder 1">
            <a:extLst>
              <a:ext uri="{FF2B5EF4-FFF2-40B4-BE49-F238E27FC236}">
                <a16:creationId xmlns:a16="http://schemas.microsoft.com/office/drawing/2014/main" id="{CCC6B566-CC2A-45D8-B62E-F5F3668CB338}"/>
              </a:ext>
            </a:extLst>
          </p:cNvPr>
          <p:cNvSpPr>
            <a:spLocks noGrp="1"/>
          </p:cNvSpPr>
          <p:nvPr>
            <p:ph type="pic" sz="quarter" idx="10"/>
          </p:nvPr>
        </p:nvSpPr>
        <p:spPr/>
      </p:sp>
      <p:sp>
        <p:nvSpPr>
          <p:cNvPr id="8" name="Title 11">
            <a:extLst>
              <a:ext uri="{FF2B5EF4-FFF2-40B4-BE49-F238E27FC236}">
                <a16:creationId xmlns:a16="http://schemas.microsoft.com/office/drawing/2014/main" id="{5F7D7D46-F4E9-4844-8AB8-3874D94DB7BD}"/>
              </a:ext>
            </a:extLst>
          </p:cNvPr>
          <p:cNvSpPr txBox="1">
            <a:spLocks/>
          </p:cNvSpPr>
          <p:nvPr/>
        </p:nvSpPr>
        <p:spPr>
          <a:xfrm>
            <a:off x="487146" y="3789675"/>
            <a:ext cx="10967755" cy="295466"/>
          </a:xfrm>
          <a:prstGeom prst="rect">
            <a:avLst/>
          </a:prstGeom>
        </p:spPr>
        <p:txBody>
          <a:bodyPr vert="horz" wrap="square" lIns="0" tIns="0" rIns="0" bIns="0" rtlCol="0" anchor="ctr">
            <a:spAutoFit/>
          </a:bodyPr>
          <a:lstStyle>
            <a:lvl1pPr algn="l" defTabSz="914400" rtl="0" eaLnBrk="1" latinLnBrk="0" hangingPunct="1">
              <a:lnSpc>
                <a:spcPct val="80000"/>
              </a:lnSpc>
              <a:spcBef>
                <a:spcPct val="0"/>
              </a:spcBef>
              <a:buNone/>
              <a:defRPr sz="4800" b="1" kern="1200">
                <a:solidFill>
                  <a:schemeClr val="accent1"/>
                </a:solidFill>
                <a:latin typeface="+mj-lt"/>
                <a:ea typeface="+mj-ea"/>
                <a:cs typeface="+mj-cs"/>
              </a:defRPr>
            </a:lvl1pPr>
          </a:lstStyle>
          <a:p>
            <a:r>
              <a:rPr lang="en-GB" sz="2400" dirty="0">
                <a:solidFill>
                  <a:schemeClr val="bg1"/>
                </a:solidFill>
              </a:rPr>
              <a:t>For Year 10 students and their parents/caregivers</a:t>
            </a:r>
          </a:p>
        </p:txBody>
      </p:sp>
    </p:spTree>
    <p:extLst>
      <p:ext uri="{BB962C8B-B14F-4D97-AF65-F5344CB8AC3E}">
        <p14:creationId xmlns:p14="http://schemas.microsoft.com/office/powerpoint/2010/main" val="1696979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50054" y="1351508"/>
            <a:ext cx="11054080" cy="4078039"/>
          </a:xfrm>
          <a:prstGeom prst="rect">
            <a:avLst/>
          </a:prstGeom>
        </p:spPr>
        <p:txBody>
          <a:bodyPr wrap="square">
            <a:spAutoFit/>
          </a:bodyPr>
          <a:lstStyle/>
          <a:p>
            <a:pPr marL="241294"/>
            <a:r>
              <a:rPr lang="en-AU" sz="2800" dirty="0">
                <a:solidFill>
                  <a:srgbClr val="002060"/>
                </a:solidFill>
                <a:latin typeface="Helvetica" charset="0"/>
              </a:rPr>
              <a:t>Students must: </a:t>
            </a:r>
            <a:endParaRPr lang="en-AU" sz="2800" dirty="0">
              <a:latin typeface="Helvetica" panose="020B0604020202020204" pitchFamily="34" charset="0"/>
              <a:cs typeface="Helvetica" panose="020B0604020202020204" pitchFamily="34" charset="0"/>
            </a:endParaRPr>
          </a:p>
          <a:p>
            <a:pPr marL="698494" indent="-457200">
              <a:spcBef>
                <a:spcPts val="900"/>
              </a:spcBef>
              <a:spcAft>
                <a:spcPts val="450"/>
              </a:spcAft>
              <a:buClr>
                <a:srgbClr val="C00000"/>
              </a:buClr>
              <a:buFont typeface="Courier New" panose="02070309020205020404" pitchFamily="49" charset="0"/>
              <a:buChar char="o"/>
              <a:defRPr/>
            </a:pPr>
            <a:r>
              <a:rPr lang="en-AU" sz="2800" b="1" dirty="0">
                <a:solidFill>
                  <a:srgbClr val="C00000"/>
                </a:solidFill>
                <a:latin typeface="Helvetica" charset="0"/>
              </a:rPr>
              <a:t>follow</a:t>
            </a:r>
            <a:r>
              <a:rPr lang="en-AU" sz="2800" dirty="0">
                <a:solidFill>
                  <a:srgbClr val="002060"/>
                </a:solidFill>
                <a:latin typeface="Helvetica" charset="0"/>
              </a:rPr>
              <a:t> the course developed or endorsed by NESA</a:t>
            </a:r>
          </a:p>
          <a:p>
            <a:pPr marL="698494" indent="-457200">
              <a:spcBef>
                <a:spcPts val="900"/>
              </a:spcBef>
              <a:spcAft>
                <a:spcPts val="450"/>
              </a:spcAft>
              <a:buClr>
                <a:srgbClr val="C00000"/>
              </a:buClr>
              <a:buFont typeface="Courier New" panose="02070309020205020404" pitchFamily="49" charset="0"/>
              <a:buChar char="o"/>
              <a:defRPr/>
            </a:pPr>
            <a:r>
              <a:rPr lang="en-AU" sz="2800" b="1" dirty="0">
                <a:solidFill>
                  <a:srgbClr val="C00000"/>
                </a:solidFill>
                <a:latin typeface="Helvetica" charset="0"/>
              </a:rPr>
              <a:t>apply themselves </a:t>
            </a:r>
            <a:r>
              <a:rPr lang="en-AU" sz="2800" dirty="0">
                <a:solidFill>
                  <a:srgbClr val="002060"/>
                </a:solidFill>
                <a:latin typeface="Helvetica" charset="0"/>
              </a:rPr>
              <a:t>with diligence and sustained effort to the set task and experiences provided in the course by the school; and </a:t>
            </a:r>
          </a:p>
          <a:p>
            <a:pPr marL="698494" indent="-457200">
              <a:spcBef>
                <a:spcPts val="900"/>
              </a:spcBef>
              <a:spcAft>
                <a:spcPts val="450"/>
              </a:spcAft>
              <a:buClr>
                <a:srgbClr val="C00000"/>
              </a:buClr>
              <a:buFont typeface="Courier New" panose="02070309020205020404" pitchFamily="49" charset="0"/>
              <a:buChar char="o"/>
              <a:defRPr/>
            </a:pPr>
            <a:r>
              <a:rPr lang="en-AU" sz="2800" b="1" dirty="0">
                <a:solidFill>
                  <a:srgbClr val="C00000"/>
                </a:solidFill>
                <a:latin typeface="Helvetica" charset="0"/>
              </a:rPr>
              <a:t>achieve</a:t>
            </a:r>
            <a:r>
              <a:rPr lang="en-AU" sz="2800" dirty="0">
                <a:solidFill>
                  <a:srgbClr val="002060"/>
                </a:solidFill>
                <a:latin typeface="Helvetica" charset="0"/>
              </a:rPr>
              <a:t> some or all of the course outcomes </a:t>
            </a:r>
            <a:br>
              <a:rPr lang="en-AU" sz="2800" dirty="0">
                <a:solidFill>
                  <a:srgbClr val="002060"/>
                </a:solidFill>
                <a:latin typeface="Helvetica" charset="0"/>
              </a:rPr>
            </a:br>
            <a:endParaRPr lang="en-AU" sz="2800" dirty="0">
              <a:solidFill>
                <a:srgbClr val="002060"/>
              </a:solidFill>
              <a:latin typeface="Helvetica" charset="0"/>
            </a:endParaRPr>
          </a:p>
          <a:p>
            <a:pPr marL="241294"/>
            <a:r>
              <a:rPr lang="en-AU" sz="2800" dirty="0">
                <a:solidFill>
                  <a:srgbClr val="002060"/>
                </a:solidFill>
                <a:latin typeface="Helvetica" charset="0"/>
              </a:rPr>
              <a:t>VET Board Developed Courses require students to complete </a:t>
            </a:r>
            <a:r>
              <a:rPr lang="en-AU" sz="2800" b="1" dirty="0">
                <a:solidFill>
                  <a:srgbClr val="C00000"/>
                </a:solidFill>
                <a:latin typeface="Helvetica" charset="0"/>
              </a:rPr>
              <a:t>mandatory work placement </a:t>
            </a:r>
            <a:r>
              <a:rPr lang="en-AU" sz="2800" b="1" dirty="0" err="1">
                <a:solidFill>
                  <a:srgbClr val="C00000"/>
                </a:solidFill>
                <a:latin typeface="Helvetica" charset="0"/>
              </a:rPr>
              <a:t>eg</a:t>
            </a:r>
            <a:r>
              <a:rPr lang="en-AU" sz="2800" b="1" dirty="0">
                <a:solidFill>
                  <a:srgbClr val="C00000"/>
                </a:solidFill>
                <a:latin typeface="Helvetica" charset="0"/>
              </a:rPr>
              <a:t> 70 hours over Year 11 and 12</a:t>
            </a:r>
            <a:r>
              <a:rPr lang="en-AU" sz="2800" dirty="0">
                <a:solidFill>
                  <a:srgbClr val="002060"/>
                </a:solidFill>
                <a:latin typeface="Helvetica" charset="0"/>
              </a:rPr>
              <a:t>.</a:t>
            </a:r>
            <a:endParaRPr lang="en-US" sz="2800" dirty="0">
              <a:solidFill>
                <a:srgbClr val="002060"/>
              </a:solidFill>
              <a:latin typeface="Helvetica" charset="0"/>
            </a:endParaRPr>
          </a:p>
        </p:txBody>
      </p:sp>
      <p:sp>
        <p:nvSpPr>
          <p:cNvPr id="5" name="Text Placeholder 3">
            <a:extLst>
              <a:ext uri="{FF2B5EF4-FFF2-40B4-BE49-F238E27FC236}">
                <a16:creationId xmlns:a16="http://schemas.microsoft.com/office/drawing/2014/main" id="{3FC66B82-5B75-2E4E-965C-F97305AF986E}"/>
              </a:ext>
            </a:extLst>
          </p:cNvPr>
          <p:cNvSpPr txBox="1">
            <a:spLocks/>
          </p:cNvSpPr>
          <p:nvPr/>
        </p:nvSpPr>
        <p:spPr>
          <a:xfrm>
            <a:off x="616459" y="674794"/>
            <a:ext cx="7657676" cy="391479"/>
          </a:xfrm>
          <a:prstGeom prst="rect">
            <a:avLst/>
          </a:prstGeom>
        </p:spPr>
        <p:txBody>
          <a:bodyPr/>
          <a:lstStyle>
            <a:lvl1pPr marL="0" indent="0" algn="l" defTabSz="685800" rtl="0" eaLnBrk="1" latinLnBrk="0" hangingPunct="1">
              <a:lnSpc>
                <a:spcPct val="90000"/>
              </a:lnSpc>
              <a:spcBef>
                <a:spcPts val="750"/>
              </a:spcBef>
              <a:buFont typeface="Arial" panose="020B0604020202020204" pitchFamily="34" charset="0"/>
              <a:buNone/>
              <a:defRPr sz="1000" b="1" i="0" kern="1200" spc="50" baseline="0">
                <a:solidFill>
                  <a:schemeClr val="bg1"/>
                </a:solidFill>
                <a:latin typeface="Arial" charset="0"/>
                <a:ea typeface="Arial" charset="0"/>
                <a:cs typeface="Arial" charset="0"/>
              </a:defRPr>
            </a:lvl1pPr>
            <a:lvl2pPr marL="457200" indent="0" algn="l" defTabSz="685800" rtl="0" eaLnBrk="1" latinLnBrk="0" hangingPunct="1">
              <a:lnSpc>
                <a:spcPct val="90000"/>
              </a:lnSpc>
              <a:spcBef>
                <a:spcPts val="375"/>
              </a:spcBef>
              <a:buFont typeface="Arial" panose="020B0604020202020204" pitchFamily="34" charset="0"/>
              <a:buNone/>
              <a:defRPr sz="1200" b="0" i="0" kern="1200">
                <a:solidFill>
                  <a:srgbClr val="280070"/>
                </a:solidFill>
                <a:latin typeface="Arial" charset="0"/>
                <a:ea typeface="Arial" charset="0"/>
                <a:cs typeface="Arial" charset="0"/>
              </a:defRPr>
            </a:lvl2pPr>
            <a:lvl3pPr marL="914400" indent="0" algn="l" defTabSz="685800" rtl="0" eaLnBrk="1" latinLnBrk="0" hangingPunct="1">
              <a:lnSpc>
                <a:spcPct val="90000"/>
              </a:lnSpc>
              <a:spcBef>
                <a:spcPts val="375"/>
              </a:spcBef>
              <a:buFont typeface="Arial" panose="020B0604020202020204" pitchFamily="34" charset="0"/>
              <a:buNone/>
              <a:defRPr sz="1200" b="0" i="0" kern="1200">
                <a:solidFill>
                  <a:srgbClr val="280070"/>
                </a:solidFill>
                <a:latin typeface="Arial" charset="0"/>
                <a:ea typeface="Arial" charset="0"/>
                <a:cs typeface="Arial" charset="0"/>
              </a:defRPr>
            </a:lvl3pPr>
            <a:lvl4pPr marL="1371600" indent="0" algn="l" defTabSz="685800" rtl="0" eaLnBrk="1" latinLnBrk="0" hangingPunct="1">
              <a:lnSpc>
                <a:spcPct val="90000"/>
              </a:lnSpc>
              <a:spcBef>
                <a:spcPts val="375"/>
              </a:spcBef>
              <a:buFont typeface="Arial" panose="020B0604020202020204" pitchFamily="34" charset="0"/>
              <a:buNone/>
              <a:defRPr sz="1200" b="0" i="0" kern="1200">
                <a:solidFill>
                  <a:srgbClr val="280070"/>
                </a:solidFill>
                <a:latin typeface="Arial" charset="0"/>
                <a:ea typeface="Arial" charset="0"/>
                <a:cs typeface="Arial" charset="0"/>
              </a:defRPr>
            </a:lvl4pPr>
            <a:lvl5pPr marL="1828800" indent="0" algn="l" defTabSz="685800" rtl="0" eaLnBrk="1" latinLnBrk="0" hangingPunct="1">
              <a:lnSpc>
                <a:spcPct val="90000"/>
              </a:lnSpc>
              <a:spcBef>
                <a:spcPts val="375"/>
              </a:spcBef>
              <a:buFont typeface="Arial" panose="020B0604020202020204" pitchFamily="34" charset="0"/>
              <a:buNone/>
              <a:defRPr sz="1200" b="0" i="0" kern="1200">
                <a:solidFill>
                  <a:srgbClr val="280070"/>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333" dirty="0"/>
              <a:t>The Higher School Certificate – A Snapshot</a:t>
            </a:r>
          </a:p>
        </p:txBody>
      </p:sp>
      <p:sp>
        <p:nvSpPr>
          <p:cNvPr id="2" name="Title 1">
            <a:extLst>
              <a:ext uri="{FF2B5EF4-FFF2-40B4-BE49-F238E27FC236}">
                <a16:creationId xmlns:a16="http://schemas.microsoft.com/office/drawing/2014/main" id="{0377BEC3-3B89-4FEE-A578-2AB3F924E9D1}"/>
              </a:ext>
            </a:extLst>
          </p:cNvPr>
          <p:cNvSpPr>
            <a:spLocks noGrp="1"/>
          </p:cNvSpPr>
          <p:nvPr>
            <p:ph type="title"/>
          </p:nvPr>
        </p:nvSpPr>
        <p:spPr>
          <a:xfrm>
            <a:off x="593275" y="553913"/>
            <a:ext cx="11010859" cy="498598"/>
          </a:xfrm>
        </p:spPr>
        <p:txBody>
          <a:bodyPr/>
          <a:lstStyle/>
          <a:p>
            <a:r>
              <a:rPr lang="en-AU" dirty="0"/>
              <a:t>Satisfactory completion of a Course</a:t>
            </a:r>
          </a:p>
        </p:txBody>
      </p:sp>
      <p:sp>
        <p:nvSpPr>
          <p:cNvPr id="3" name="Footer Placeholder 2">
            <a:extLst>
              <a:ext uri="{FF2B5EF4-FFF2-40B4-BE49-F238E27FC236}">
                <a16:creationId xmlns:a16="http://schemas.microsoft.com/office/drawing/2014/main" id="{9E9C3EF3-5F47-48BC-B370-ACA3A46D4392}"/>
              </a:ext>
            </a:extLst>
          </p:cNvPr>
          <p:cNvSpPr>
            <a:spLocks noGrp="1"/>
          </p:cNvSpPr>
          <p:nvPr>
            <p:ph type="ftr" sz="quarter" idx="3"/>
          </p:nvPr>
        </p:nvSpPr>
        <p:spPr/>
        <p:txBody>
          <a:bodyPr/>
          <a:lstStyle/>
          <a:p>
            <a:r>
              <a:rPr lang="en-AU"/>
              <a:t>Year 10 Subject Selection for Stage 6</a:t>
            </a:r>
            <a:endParaRPr lang="en-GB" dirty="0"/>
          </a:p>
        </p:txBody>
      </p:sp>
    </p:spTree>
    <p:extLst>
      <p:ext uri="{BB962C8B-B14F-4D97-AF65-F5344CB8AC3E}">
        <p14:creationId xmlns:p14="http://schemas.microsoft.com/office/powerpoint/2010/main" val="56223919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474619"/>
            <a:ext cx="11054080" cy="4770537"/>
          </a:xfrm>
          <a:prstGeom prst="rect">
            <a:avLst/>
          </a:prstGeom>
        </p:spPr>
        <p:txBody>
          <a:bodyPr wrap="square">
            <a:spAutoFit/>
          </a:bodyPr>
          <a:lstStyle/>
          <a:p>
            <a:pPr marL="241294"/>
            <a:r>
              <a:rPr lang="en-AU" sz="2800" dirty="0">
                <a:solidFill>
                  <a:srgbClr val="002060"/>
                </a:solidFill>
                <a:latin typeface="Helvetica" charset="0"/>
              </a:rPr>
              <a:t>Students must: </a:t>
            </a:r>
            <a:br>
              <a:rPr lang="en-AU" sz="2800" dirty="0">
                <a:solidFill>
                  <a:srgbClr val="002060"/>
                </a:solidFill>
                <a:latin typeface="Helvetica" charset="0"/>
              </a:rPr>
            </a:br>
            <a:endParaRPr lang="en-AU" sz="2800" dirty="0">
              <a:solidFill>
                <a:srgbClr val="002060"/>
              </a:solidFill>
              <a:latin typeface="Helvetica" charset="0"/>
            </a:endParaRPr>
          </a:p>
          <a:p>
            <a:pPr marL="457200" indent="-457200">
              <a:buClr>
                <a:srgbClr val="C00000"/>
              </a:buClr>
              <a:buFont typeface="Courier New" panose="02070309020205020404" pitchFamily="49" charset="0"/>
              <a:buChar char="o"/>
            </a:pPr>
            <a:r>
              <a:rPr lang="en-AU" sz="2800" dirty="0">
                <a:solidFill>
                  <a:srgbClr val="002060"/>
                </a:solidFill>
                <a:latin typeface="Helvetica" charset="0"/>
              </a:rPr>
              <a:t>complete HSC assessment tasks that contribute</a:t>
            </a:r>
            <a:r>
              <a:rPr lang="en-AU" sz="2800" b="1" dirty="0">
                <a:solidFill>
                  <a:srgbClr val="C00000"/>
                </a:solidFill>
                <a:latin typeface="Helvetica" charset="0"/>
              </a:rPr>
              <a:t> in excess of 50 per cent</a:t>
            </a:r>
            <a:r>
              <a:rPr lang="en-AU" sz="2800" dirty="0">
                <a:solidFill>
                  <a:srgbClr val="002060"/>
                </a:solidFill>
                <a:latin typeface="Helvetica" charset="0"/>
              </a:rPr>
              <a:t> of available marks in courses where internal assessment marks are submitted </a:t>
            </a:r>
          </a:p>
          <a:p>
            <a:pPr marL="457200" indent="-457200">
              <a:buClr>
                <a:srgbClr val="C00000"/>
              </a:buClr>
              <a:buFont typeface="Courier New" panose="02070309020205020404" pitchFamily="49" charset="0"/>
              <a:buChar char="o"/>
            </a:pPr>
            <a:endParaRPr lang="en-AU" sz="2800" dirty="0">
              <a:solidFill>
                <a:srgbClr val="002060"/>
              </a:solidFill>
              <a:latin typeface="Helvetica" charset="0"/>
            </a:endParaRPr>
          </a:p>
          <a:p>
            <a:pPr lvl="8">
              <a:buClr>
                <a:srgbClr val="C00000"/>
              </a:buClr>
            </a:pPr>
            <a:r>
              <a:rPr lang="en-AU" sz="2800" dirty="0">
                <a:solidFill>
                  <a:srgbClr val="002060"/>
                </a:solidFill>
                <a:latin typeface="Helvetica" charset="0"/>
              </a:rPr>
              <a:t>	and </a:t>
            </a:r>
            <a:br>
              <a:rPr lang="en-AU" sz="2800" dirty="0">
                <a:solidFill>
                  <a:srgbClr val="002060"/>
                </a:solidFill>
                <a:latin typeface="Helvetica" charset="0"/>
              </a:rPr>
            </a:br>
            <a:endParaRPr lang="en-AU" sz="2800" dirty="0">
              <a:solidFill>
                <a:srgbClr val="002060"/>
              </a:solidFill>
              <a:latin typeface="Helvetica" charset="0"/>
            </a:endParaRPr>
          </a:p>
          <a:p>
            <a:pPr marL="457200" indent="-457200">
              <a:buClr>
                <a:srgbClr val="C00000"/>
              </a:buClr>
              <a:buFont typeface="Courier New" panose="02070309020205020404" pitchFamily="49" charset="0"/>
              <a:buChar char="o"/>
            </a:pPr>
            <a:r>
              <a:rPr lang="en-AU" sz="2800" dirty="0">
                <a:solidFill>
                  <a:srgbClr val="002060"/>
                </a:solidFill>
                <a:latin typeface="Helvetica" charset="0"/>
              </a:rPr>
              <a:t>sit for and make a </a:t>
            </a:r>
            <a:r>
              <a:rPr lang="en-AU" sz="2800" b="1" dirty="0">
                <a:solidFill>
                  <a:srgbClr val="C00000"/>
                </a:solidFill>
                <a:latin typeface="Helvetica" charset="0"/>
              </a:rPr>
              <a:t>serious attempt </a:t>
            </a:r>
            <a:r>
              <a:rPr lang="en-AU" sz="2800" dirty="0">
                <a:solidFill>
                  <a:srgbClr val="002060"/>
                </a:solidFill>
                <a:latin typeface="Helvetica" charset="0"/>
              </a:rPr>
              <a:t>at any requisite Higher School Certificate examinations for a course</a:t>
            </a:r>
            <a:br>
              <a:rPr lang="en-AU" sz="2400" dirty="0">
                <a:latin typeface="Arial" panose="020B0604020202020204" pitchFamily="34" charset="0"/>
                <a:cs typeface="Arial" panose="020B0604020202020204" pitchFamily="34" charset="0"/>
              </a:rPr>
            </a:br>
            <a:endParaRPr lang="en-AU" sz="2400" b="1"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956C186B-4AB0-4A16-8568-B466924F10BF}"/>
              </a:ext>
            </a:extLst>
          </p:cNvPr>
          <p:cNvSpPr>
            <a:spLocks noGrp="1"/>
          </p:cNvSpPr>
          <p:nvPr>
            <p:ph type="title"/>
          </p:nvPr>
        </p:nvSpPr>
        <p:spPr>
          <a:xfrm>
            <a:off x="304800" y="579266"/>
            <a:ext cx="11582400" cy="498598"/>
          </a:xfrm>
        </p:spPr>
        <p:txBody>
          <a:bodyPr/>
          <a:lstStyle/>
          <a:p>
            <a:r>
              <a:rPr lang="en-AU" dirty="0"/>
              <a:t>Additional completion requirements for HSC courses</a:t>
            </a:r>
          </a:p>
        </p:txBody>
      </p:sp>
      <p:sp>
        <p:nvSpPr>
          <p:cNvPr id="3" name="Footer Placeholder 2">
            <a:extLst>
              <a:ext uri="{FF2B5EF4-FFF2-40B4-BE49-F238E27FC236}">
                <a16:creationId xmlns:a16="http://schemas.microsoft.com/office/drawing/2014/main" id="{0492B715-9B2B-4639-84DA-57A4DCCD730C}"/>
              </a:ext>
            </a:extLst>
          </p:cNvPr>
          <p:cNvSpPr>
            <a:spLocks noGrp="1"/>
          </p:cNvSpPr>
          <p:nvPr>
            <p:ph type="ftr" sz="quarter" idx="3"/>
          </p:nvPr>
        </p:nvSpPr>
        <p:spPr/>
        <p:txBody>
          <a:bodyPr/>
          <a:lstStyle/>
          <a:p>
            <a:r>
              <a:rPr lang="en-AU"/>
              <a:t>Year 10 Subject Selection for Stage 6</a:t>
            </a:r>
            <a:endParaRPr lang="en-GB" dirty="0"/>
          </a:p>
        </p:txBody>
      </p:sp>
    </p:spTree>
    <p:extLst>
      <p:ext uri="{BB962C8B-B14F-4D97-AF65-F5344CB8AC3E}">
        <p14:creationId xmlns:p14="http://schemas.microsoft.com/office/powerpoint/2010/main" val="254052626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095BDCA-BE76-486E-AF35-08F13564EEBB}"/>
              </a:ext>
            </a:extLst>
          </p:cNvPr>
          <p:cNvSpPr>
            <a:spLocks noGrp="1"/>
          </p:cNvSpPr>
          <p:nvPr>
            <p:ph type="body" sz="quarter" idx="12"/>
          </p:nvPr>
        </p:nvSpPr>
        <p:spPr>
          <a:xfrm>
            <a:off x="593276" y="3046385"/>
            <a:ext cx="10996162" cy="609398"/>
          </a:xfrm>
        </p:spPr>
        <p:txBody>
          <a:bodyPr/>
          <a:lstStyle/>
          <a:p>
            <a:r>
              <a:rPr lang="en-GB" sz="4400" b="1" dirty="0"/>
              <a:t>Making the selection</a:t>
            </a:r>
          </a:p>
        </p:txBody>
      </p:sp>
    </p:spTree>
    <p:extLst>
      <p:ext uri="{BB962C8B-B14F-4D97-AF65-F5344CB8AC3E}">
        <p14:creationId xmlns:p14="http://schemas.microsoft.com/office/powerpoint/2010/main" val="1634780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2834C75-6128-B3F9-D36E-FBDDC0AF0E44}"/>
              </a:ext>
            </a:extLst>
          </p:cNvPr>
          <p:cNvSpPr>
            <a:spLocks noGrp="1"/>
          </p:cNvSpPr>
          <p:nvPr>
            <p:ph type="ftr" sz="quarter" idx="3"/>
          </p:nvPr>
        </p:nvSpPr>
        <p:spPr/>
        <p:txBody>
          <a:bodyPr/>
          <a:lstStyle/>
          <a:p>
            <a:r>
              <a:rPr lang="en-AU"/>
              <a:t>Year 10 Subject Selection for Stage 6</a:t>
            </a:r>
            <a:endParaRPr lang="en-GB" dirty="0"/>
          </a:p>
        </p:txBody>
      </p:sp>
      <p:sp>
        <p:nvSpPr>
          <p:cNvPr id="4" name="Title 1">
            <a:extLst>
              <a:ext uri="{FF2B5EF4-FFF2-40B4-BE49-F238E27FC236}">
                <a16:creationId xmlns:a16="http://schemas.microsoft.com/office/drawing/2014/main" id="{65CE34B9-D80C-DF26-A6EF-0B72179DD5B0}"/>
              </a:ext>
            </a:extLst>
          </p:cNvPr>
          <p:cNvSpPr>
            <a:spLocks noGrp="1"/>
          </p:cNvSpPr>
          <p:nvPr>
            <p:ph type="title"/>
          </p:nvPr>
        </p:nvSpPr>
        <p:spPr>
          <a:xfrm>
            <a:off x="593725" y="554038"/>
            <a:ext cx="11010900" cy="498598"/>
          </a:xfrm>
        </p:spPr>
        <p:txBody>
          <a:bodyPr/>
          <a:lstStyle/>
          <a:p>
            <a:r>
              <a:rPr lang="en-GB" dirty="0"/>
              <a:t>The process – first choice</a:t>
            </a:r>
          </a:p>
        </p:txBody>
      </p:sp>
      <p:sp>
        <p:nvSpPr>
          <p:cNvPr id="5" name="TextBox 4">
            <a:extLst>
              <a:ext uri="{FF2B5EF4-FFF2-40B4-BE49-F238E27FC236}">
                <a16:creationId xmlns:a16="http://schemas.microsoft.com/office/drawing/2014/main" id="{2C54E750-6AF3-3897-930F-6FB0469DBA99}"/>
              </a:ext>
            </a:extLst>
          </p:cNvPr>
          <p:cNvSpPr txBox="1"/>
          <p:nvPr/>
        </p:nvSpPr>
        <p:spPr>
          <a:xfrm>
            <a:off x="610126" y="1304327"/>
            <a:ext cx="5056743" cy="4372094"/>
          </a:xfrm>
          <a:prstGeom prst="rect">
            <a:avLst/>
          </a:prstGeom>
          <a:noFill/>
        </p:spPr>
        <p:txBody>
          <a:bodyPr wrap="square">
            <a:spAutoFit/>
          </a:bodyPr>
          <a:lstStyle/>
          <a:p>
            <a:pPr marL="630238" indent="-630238">
              <a:lnSpc>
                <a:spcPct val="110000"/>
              </a:lnSpc>
              <a:spcAft>
                <a:spcPts val="600"/>
              </a:spcAft>
            </a:pPr>
            <a:r>
              <a:rPr lang="en-AU" sz="18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1.	An email is sent to the DET email address from Killarney Heights High</a:t>
            </a:r>
            <a:endParaRPr lang="en-AU" sz="1100" dirty="0">
              <a:effectLst/>
              <a:latin typeface="Verdana" panose="020B0604030504040204" pitchFamily="34" charset="0"/>
              <a:ea typeface="DengXian" panose="02010600030101010101" pitchFamily="2" charset="-122"/>
              <a:cs typeface="Arial" panose="020B0604020202020204" pitchFamily="34" charset="0"/>
            </a:endParaRPr>
          </a:p>
          <a:p>
            <a:pPr marL="630238" indent="-630238">
              <a:lnSpc>
                <a:spcPct val="110000"/>
              </a:lnSpc>
              <a:spcAft>
                <a:spcPts val="600"/>
              </a:spcAft>
            </a:pPr>
            <a:r>
              <a:rPr lang="en-AU" sz="18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2.	Copy the code first   </a:t>
            </a:r>
            <a:r>
              <a:rPr lang="en-AU" dirty="0" err="1">
                <a:solidFill>
                  <a:srgbClr val="000000"/>
                </a:solidFill>
                <a:latin typeface="Arial" panose="020B0604020202020204" pitchFamily="34" charset="0"/>
                <a:ea typeface="DengXian" panose="02010600030101010101" pitchFamily="2" charset="-122"/>
                <a:cs typeface="Arial" panose="020B0604020202020204" pitchFamily="34" charset="0"/>
              </a:rPr>
              <a:t>eg</a:t>
            </a:r>
            <a:r>
              <a:rPr lang="en-AU" dirty="0">
                <a:solidFill>
                  <a:srgbClr val="000000"/>
                </a:solidFill>
                <a:latin typeface="Arial" panose="020B0604020202020204" pitchFamily="34" charset="0"/>
                <a:ea typeface="DengXian" panose="02010600030101010101" pitchFamily="2" charset="-122"/>
                <a:cs typeface="Arial" panose="020B0604020202020204" pitchFamily="34" charset="0"/>
              </a:rPr>
              <a:t>  </a:t>
            </a:r>
            <a:r>
              <a:rPr lang="en-AU" sz="1400" dirty="0">
                <a:solidFill>
                  <a:srgbClr val="201F1E"/>
                </a:solidFill>
                <a:effectLst/>
                <a:latin typeface="Arial" panose="020B0604020202020204" pitchFamily="34" charset="0"/>
                <a:ea typeface="DengXian" panose="02010600030101010101" pitchFamily="2" charset="-122"/>
                <a:cs typeface="Arial" panose="020B0604020202020204" pitchFamily="34" charset="0"/>
              </a:rPr>
              <a:t>MEWM9</a:t>
            </a:r>
            <a:endParaRPr lang="en-AU" sz="1100" dirty="0">
              <a:effectLst/>
              <a:latin typeface="Verdana" panose="020B0604030504040204" pitchFamily="34" charset="0"/>
              <a:ea typeface="DengXian" panose="02010600030101010101" pitchFamily="2" charset="-122"/>
              <a:cs typeface="Arial" panose="020B0604020202020204" pitchFamily="34" charset="0"/>
            </a:endParaRPr>
          </a:p>
          <a:p>
            <a:pPr marL="630238" indent="-630238">
              <a:lnSpc>
                <a:spcPct val="110000"/>
              </a:lnSpc>
              <a:spcAft>
                <a:spcPts val="600"/>
              </a:spcAft>
            </a:pPr>
            <a:r>
              <a:rPr lang="en-AU" sz="18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3.	Follow the link  </a:t>
            </a:r>
            <a:br>
              <a:rPr lang="en-AU" sz="1800" dirty="0">
                <a:solidFill>
                  <a:srgbClr val="000000"/>
                </a:solidFill>
                <a:effectLst/>
                <a:latin typeface="Arial" panose="020B0604020202020204" pitchFamily="34" charset="0"/>
                <a:ea typeface="DengXian" panose="02010600030101010101" pitchFamily="2" charset="-122"/>
                <a:cs typeface="Arial" panose="020B0604020202020204" pitchFamily="34" charset="0"/>
              </a:rPr>
            </a:br>
            <a:endParaRPr lang="en-AU" sz="1100" dirty="0">
              <a:effectLst/>
              <a:latin typeface="Verdana" panose="020B0604030504040204" pitchFamily="34" charset="0"/>
              <a:ea typeface="DengXian" panose="02010600030101010101" pitchFamily="2" charset="-122"/>
              <a:cs typeface="Arial" panose="020B0604020202020204" pitchFamily="34" charset="0"/>
            </a:endParaRPr>
          </a:p>
          <a:p>
            <a:pPr marL="630238" indent="-630238">
              <a:lnSpc>
                <a:spcPct val="110000"/>
              </a:lnSpc>
              <a:spcAft>
                <a:spcPts val="600"/>
              </a:spcAft>
            </a:pPr>
            <a:r>
              <a:rPr lang="en-AU" sz="18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4.	Select at least 12 units (each course is 2 units) from The Main Units column and at least 3 from the Reserve units’ column</a:t>
            </a:r>
            <a:endParaRPr lang="en-AU" sz="1100" dirty="0">
              <a:effectLst/>
              <a:latin typeface="Verdana" panose="020B0604030504040204" pitchFamily="34" charset="0"/>
              <a:ea typeface="DengXian" panose="02010600030101010101" pitchFamily="2" charset="-122"/>
              <a:cs typeface="Arial" panose="020B0604020202020204" pitchFamily="34" charset="0"/>
            </a:endParaRPr>
          </a:p>
          <a:p>
            <a:pPr marL="630238" indent="-630238">
              <a:lnSpc>
                <a:spcPct val="110000"/>
              </a:lnSpc>
              <a:spcAft>
                <a:spcPts val="600"/>
              </a:spcAft>
            </a:pPr>
            <a:r>
              <a:rPr lang="en-AU" sz="18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5.	Select submit</a:t>
            </a:r>
            <a:endParaRPr lang="en-AU" sz="1100" dirty="0">
              <a:effectLst/>
              <a:latin typeface="Verdana" panose="020B0604030504040204" pitchFamily="34" charset="0"/>
              <a:ea typeface="DengXian" panose="02010600030101010101" pitchFamily="2" charset="-122"/>
              <a:cs typeface="Arial" panose="020B0604020202020204" pitchFamily="34" charset="0"/>
            </a:endParaRPr>
          </a:p>
          <a:p>
            <a:pPr marL="630238" indent="-630238">
              <a:lnSpc>
                <a:spcPct val="110000"/>
              </a:lnSpc>
              <a:spcAft>
                <a:spcPts val="600"/>
              </a:spcAft>
              <a:buAutoNum type="arabicPeriod" startAt="6"/>
            </a:pPr>
            <a:r>
              <a:rPr lang="en-AU" sz="18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The selection  may be changed at any time until the close date</a:t>
            </a:r>
          </a:p>
          <a:p>
            <a:pPr marL="630238" indent="-630238">
              <a:lnSpc>
                <a:spcPct val="110000"/>
              </a:lnSpc>
              <a:spcAft>
                <a:spcPts val="600"/>
              </a:spcAft>
              <a:buAutoNum type="arabicPeriod" startAt="6"/>
            </a:pPr>
            <a:r>
              <a:rPr lang="en-AU" dirty="0">
                <a:solidFill>
                  <a:srgbClr val="000000"/>
                </a:solidFill>
                <a:latin typeface="Arial" panose="020B0604020202020204" pitchFamily="34" charset="0"/>
                <a:ea typeface="DengXian" panose="02010600030101010101" pitchFamily="2" charset="-122"/>
                <a:cs typeface="Arial" panose="020B0604020202020204" pitchFamily="34" charset="0"/>
              </a:rPr>
              <a:t>These choices are used to construct the lines</a:t>
            </a:r>
            <a:endParaRPr lang="en-AU" sz="1100" dirty="0">
              <a:effectLst/>
              <a:latin typeface="Verdana" panose="020B0604030504040204" pitchFamily="34" charset="0"/>
              <a:ea typeface="DengXian" panose="02010600030101010101" pitchFamily="2" charset="-122"/>
              <a:cs typeface="Arial" panose="020B0604020202020204" pitchFamily="34" charset="0"/>
            </a:endParaRPr>
          </a:p>
        </p:txBody>
      </p:sp>
      <p:pic>
        <p:nvPicPr>
          <p:cNvPr id="6" name="Picture 5">
            <a:extLst>
              <a:ext uri="{FF2B5EF4-FFF2-40B4-BE49-F238E27FC236}">
                <a16:creationId xmlns:a16="http://schemas.microsoft.com/office/drawing/2014/main" id="{7974390F-2193-D868-1B70-7D45EF23FD9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153" t="15797" r="29630" b="12604"/>
          <a:stretch/>
        </p:blipFill>
        <p:spPr bwMode="auto">
          <a:xfrm>
            <a:off x="5500304" y="1052636"/>
            <a:ext cx="6552291" cy="509994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13053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BE42C-2212-792F-6275-C36DE3350B3C}"/>
              </a:ext>
            </a:extLst>
          </p:cNvPr>
          <p:cNvSpPr>
            <a:spLocks noGrp="1"/>
          </p:cNvSpPr>
          <p:nvPr>
            <p:ph type="title"/>
          </p:nvPr>
        </p:nvSpPr>
        <p:spPr>
          <a:xfrm>
            <a:off x="593275" y="553913"/>
            <a:ext cx="11010859" cy="498598"/>
          </a:xfrm>
        </p:spPr>
        <p:txBody>
          <a:bodyPr/>
          <a:lstStyle/>
          <a:p>
            <a:r>
              <a:rPr lang="en-AU" dirty="0"/>
              <a:t>Accessing the Subject Selection Email</a:t>
            </a:r>
          </a:p>
        </p:txBody>
      </p:sp>
      <p:sp>
        <p:nvSpPr>
          <p:cNvPr id="3" name="Footer Placeholder 2">
            <a:extLst>
              <a:ext uri="{FF2B5EF4-FFF2-40B4-BE49-F238E27FC236}">
                <a16:creationId xmlns:a16="http://schemas.microsoft.com/office/drawing/2014/main" id="{B432F480-B6E5-A4EE-A522-1E8750F44D96}"/>
              </a:ext>
            </a:extLst>
          </p:cNvPr>
          <p:cNvSpPr>
            <a:spLocks noGrp="1"/>
          </p:cNvSpPr>
          <p:nvPr>
            <p:ph type="ftr" sz="quarter" idx="3"/>
          </p:nvPr>
        </p:nvSpPr>
        <p:spPr/>
        <p:txBody>
          <a:bodyPr/>
          <a:lstStyle/>
          <a:p>
            <a:r>
              <a:rPr lang="en-AU"/>
              <a:t>Year 10 Subject Selection for Stage 6</a:t>
            </a:r>
            <a:endParaRPr lang="en-GB" dirty="0"/>
          </a:p>
        </p:txBody>
      </p:sp>
      <p:sp>
        <p:nvSpPr>
          <p:cNvPr id="5" name="TextBox 4">
            <a:extLst>
              <a:ext uri="{FF2B5EF4-FFF2-40B4-BE49-F238E27FC236}">
                <a16:creationId xmlns:a16="http://schemas.microsoft.com/office/drawing/2014/main" id="{722A7C54-6D54-51CB-E662-366F7BF4B2CE}"/>
              </a:ext>
            </a:extLst>
          </p:cNvPr>
          <p:cNvSpPr txBox="1"/>
          <p:nvPr/>
        </p:nvSpPr>
        <p:spPr>
          <a:xfrm>
            <a:off x="1304544" y="1501210"/>
            <a:ext cx="9582912" cy="4473019"/>
          </a:xfrm>
          <a:prstGeom prst="rect">
            <a:avLst/>
          </a:prstGeom>
          <a:noFill/>
        </p:spPr>
        <p:txBody>
          <a:bodyPr wrap="square">
            <a:spAutoFit/>
          </a:bodyPr>
          <a:lstStyle/>
          <a:p>
            <a:r>
              <a:rPr lang="en-AU" dirty="0" err="1"/>
              <a:t>Yr</a:t>
            </a:r>
            <a:r>
              <a:rPr lang="en-AU" dirty="0"/>
              <a:t> 11 First Choice</a:t>
            </a:r>
          </a:p>
          <a:p>
            <a:endParaRPr lang="en-AU" dirty="0"/>
          </a:p>
          <a:p>
            <a:r>
              <a:rPr lang="en-AU" dirty="0"/>
              <a:t>Killarney Heights High School &lt;edval-noreply@tes.com&gt;	 </a:t>
            </a:r>
          </a:p>
          <a:p>
            <a:endParaRPr lang="en-AU" dirty="0"/>
          </a:p>
          <a:p>
            <a:pPr>
              <a:lnSpc>
                <a:spcPct val="150000"/>
              </a:lnSpc>
            </a:pPr>
            <a:r>
              <a:rPr lang="en-AU" dirty="0"/>
              <a:t>STEP 1: Click: </a:t>
            </a:r>
            <a:r>
              <a:rPr lang="en-AU" b="0" i="0" dirty="0" err="1">
                <a:effectLst/>
                <a:latin typeface="Segoe UI" panose="020B0502040204020203" pitchFamily="34" charset="0"/>
                <a:hlinkClick r:id="rId3" tooltip="Original URL: https://my.edval.education/login. Click or tap if you trust this link."/>
              </a:rPr>
              <a:t>my.edval.education</a:t>
            </a:r>
            <a:r>
              <a:rPr lang="en-AU" b="0" i="0" dirty="0">
                <a:effectLst/>
                <a:latin typeface="Segoe UI" panose="020B0502040204020203" pitchFamily="34" charset="0"/>
                <a:hlinkClick r:id="rId3" tooltip="Original URL: https://my.edval.education/login. Click or tap if you trust this link."/>
              </a:rPr>
              <a:t>/login</a:t>
            </a:r>
            <a:endParaRPr lang="en-AU" b="0" i="0" dirty="0">
              <a:effectLst/>
              <a:latin typeface="Segoe UI" panose="020B0502040204020203" pitchFamily="34" charset="0"/>
            </a:endParaRPr>
          </a:p>
          <a:p>
            <a:pPr>
              <a:lnSpc>
                <a:spcPct val="150000"/>
              </a:lnSpc>
            </a:pPr>
            <a:r>
              <a:rPr lang="en-AU" dirty="0"/>
              <a:t>STEP 2: Enter the following </a:t>
            </a:r>
            <a:r>
              <a:rPr lang="en-AU" dirty="0" err="1"/>
              <a:t>WebCode</a:t>
            </a:r>
            <a:r>
              <a:rPr lang="en-AU" dirty="0"/>
              <a:t>: QQCW2</a:t>
            </a:r>
          </a:p>
          <a:p>
            <a:pPr>
              <a:lnSpc>
                <a:spcPct val="150000"/>
              </a:lnSpc>
            </a:pPr>
            <a:r>
              <a:rPr lang="en-AU" dirty="0"/>
              <a:t>STEP 3: Select at least 12 units from The Main Units column and at least 3 from the Reserve units column</a:t>
            </a:r>
          </a:p>
          <a:p>
            <a:pPr>
              <a:lnSpc>
                <a:spcPct val="150000"/>
              </a:lnSpc>
            </a:pPr>
            <a:r>
              <a:rPr lang="en-AU" dirty="0"/>
              <a:t>STEP 4: Click [Submit].</a:t>
            </a:r>
          </a:p>
          <a:p>
            <a:pPr>
              <a:lnSpc>
                <a:spcPct val="150000"/>
              </a:lnSpc>
            </a:pPr>
            <a:r>
              <a:rPr lang="en-AU" dirty="0"/>
              <a:t>STEP 5: The summary does not need to be signed, as this information is being used to construct the options that will be available.</a:t>
            </a:r>
          </a:p>
          <a:p>
            <a:pPr>
              <a:lnSpc>
                <a:spcPct val="150000"/>
              </a:lnSpc>
            </a:pPr>
            <a:r>
              <a:rPr lang="en-AU" dirty="0"/>
              <a:t>STEP 6: You may change your selection at any time up until Thursday 21st 3:10 pm</a:t>
            </a:r>
          </a:p>
        </p:txBody>
      </p:sp>
    </p:spTree>
    <p:extLst>
      <p:ext uri="{BB962C8B-B14F-4D97-AF65-F5344CB8AC3E}">
        <p14:creationId xmlns:p14="http://schemas.microsoft.com/office/powerpoint/2010/main" val="2809829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2834C75-6128-B3F9-D36E-FBDDC0AF0E44}"/>
              </a:ext>
            </a:extLst>
          </p:cNvPr>
          <p:cNvSpPr>
            <a:spLocks noGrp="1"/>
          </p:cNvSpPr>
          <p:nvPr>
            <p:ph type="ftr" sz="quarter" idx="3"/>
          </p:nvPr>
        </p:nvSpPr>
        <p:spPr/>
        <p:txBody>
          <a:bodyPr/>
          <a:lstStyle/>
          <a:p>
            <a:r>
              <a:rPr lang="en-AU"/>
              <a:t>Year 10 Subject Selection for Stage 6</a:t>
            </a:r>
            <a:endParaRPr lang="en-GB" dirty="0"/>
          </a:p>
        </p:txBody>
      </p:sp>
      <p:sp>
        <p:nvSpPr>
          <p:cNvPr id="4" name="Title 1">
            <a:extLst>
              <a:ext uri="{FF2B5EF4-FFF2-40B4-BE49-F238E27FC236}">
                <a16:creationId xmlns:a16="http://schemas.microsoft.com/office/drawing/2014/main" id="{65CE34B9-D80C-DF26-A6EF-0B72179DD5B0}"/>
              </a:ext>
            </a:extLst>
          </p:cNvPr>
          <p:cNvSpPr>
            <a:spLocks noGrp="1"/>
          </p:cNvSpPr>
          <p:nvPr>
            <p:ph type="title"/>
          </p:nvPr>
        </p:nvSpPr>
        <p:spPr>
          <a:xfrm>
            <a:off x="593725" y="554038"/>
            <a:ext cx="11010900" cy="498598"/>
          </a:xfrm>
        </p:spPr>
        <p:txBody>
          <a:bodyPr/>
          <a:lstStyle/>
          <a:p>
            <a:r>
              <a:rPr lang="en-GB" dirty="0"/>
              <a:t>How Lines work</a:t>
            </a:r>
          </a:p>
        </p:txBody>
      </p:sp>
      <p:graphicFrame>
        <p:nvGraphicFramePr>
          <p:cNvPr id="8" name="Table 7">
            <a:extLst>
              <a:ext uri="{FF2B5EF4-FFF2-40B4-BE49-F238E27FC236}">
                <a16:creationId xmlns:a16="http://schemas.microsoft.com/office/drawing/2014/main" id="{FF76D93B-97EE-C73C-1706-7D3401E0E3E3}"/>
              </a:ext>
            </a:extLst>
          </p:cNvPr>
          <p:cNvGraphicFramePr>
            <a:graphicFrameLocks noGrp="1"/>
          </p:cNvGraphicFramePr>
          <p:nvPr>
            <p:extLst>
              <p:ext uri="{D42A27DB-BD31-4B8C-83A1-F6EECF244321}">
                <p14:modId xmlns:p14="http://schemas.microsoft.com/office/powerpoint/2010/main" val="1678121952"/>
              </p:ext>
            </p:extLst>
          </p:nvPr>
        </p:nvGraphicFramePr>
        <p:xfrm>
          <a:off x="587375" y="1198605"/>
          <a:ext cx="11003264" cy="4618919"/>
        </p:xfrm>
        <a:graphic>
          <a:graphicData uri="http://schemas.openxmlformats.org/drawingml/2006/table">
            <a:tbl>
              <a:tblPr firstRow="1" firstCol="1" bandRow="1"/>
              <a:tblGrid>
                <a:gridCol w="1416362">
                  <a:extLst>
                    <a:ext uri="{9D8B030D-6E8A-4147-A177-3AD203B41FA5}">
                      <a16:colId xmlns:a16="http://schemas.microsoft.com/office/drawing/2014/main" val="866982188"/>
                    </a:ext>
                  </a:extLst>
                </a:gridCol>
                <a:gridCol w="1209726">
                  <a:extLst>
                    <a:ext uri="{9D8B030D-6E8A-4147-A177-3AD203B41FA5}">
                      <a16:colId xmlns:a16="http://schemas.microsoft.com/office/drawing/2014/main" val="3906091743"/>
                    </a:ext>
                  </a:extLst>
                </a:gridCol>
                <a:gridCol w="1117971">
                  <a:extLst>
                    <a:ext uri="{9D8B030D-6E8A-4147-A177-3AD203B41FA5}">
                      <a16:colId xmlns:a16="http://schemas.microsoft.com/office/drawing/2014/main" val="2250249698"/>
                    </a:ext>
                  </a:extLst>
                </a:gridCol>
                <a:gridCol w="1419938">
                  <a:extLst>
                    <a:ext uri="{9D8B030D-6E8A-4147-A177-3AD203B41FA5}">
                      <a16:colId xmlns:a16="http://schemas.microsoft.com/office/drawing/2014/main" val="3246771994"/>
                    </a:ext>
                  </a:extLst>
                </a:gridCol>
                <a:gridCol w="1317644">
                  <a:extLst>
                    <a:ext uri="{9D8B030D-6E8A-4147-A177-3AD203B41FA5}">
                      <a16:colId xmlns:a16="http://schemas.microsoft.com/office/drawing/2014/main" val="2098098455"/>
                    </a:ext>
                  </a:extLst>
                </a:gridCol>
                <a:gridCol w="1419938">
                  <a:extLst>
                    <a:ext uri="{9D8B030D-6E8A-4147-A177-3AD203B41FA5}">
                      <a16:colId xmlns:a16="http://schemas.microsoft.com/office/drawing/2014/main" val="3710943650"/>
                    </a:ext>
                  </a:extLst>
                </a:gridCol>
                <a:gridCol w="1419221">
                  <a:extLst>
                    <a:ext uri="{9D8B030D-6E8A-4147-A177-3AD203B41FA5}">
                      <a16:colId xmlns:a16="http://schemas.microsoft.com/office/drawing/2014/main" val="2148283891"/>
                    </a:ext>
                  </a:extLst>
                </a:gridCol>
                <a:gridCol w="1682464">
                  <a:extLst>
                    <a:ext uri="{9D8B030D-6E8A-4147-A177-3AD203B41FA5}">
                      <a16:colId xmlns:a16="http://schemas.microsoft.com/office/drawing/2014/main" val="798467456"/>
                    </a:ext>
                  </a:extLst>
                </a:gridCol>
              </a:tblGrid>
              <a:tr h="392930">
                <a:tc>
                  <a:txBody>
                    <a:bodyPr/>
                    <a:lstStyle/>
                    <a:p>
                      <a:pPr algn="ctr">
                        <a:lnSpc>
                          <a:spcPct val="110000"/>
                        </a:lnSpc>
                        <a:spcAft>
                          <a:spcPts val="600"/>
                        </a:spcAft>
                      </a:pPr>
                      <a:r>
                        <a:rPr lang="en-AU" sz="900" b="1">
                          <a:solidFill>
                            <a:srgbClr val="000000"/>
                          </a:solidFill>
                          <a:effectLst/>
                          <a:latin typeface="Gotham Light" panose="02000603030000020004" pitchFamily="2" charset="0"/>
                          <a:ea typeface="DengXian" panose="02010600030101010101" pitchFamily="2" charset="-122"/>
                          <a:cs typeface="Arial" panose="020B0604020202020204" pitchFamily="34" charset="0"/>
                        </a:rPr>
                        <a:t>Line 1</a:t>
                      </a:r>
                      <a:endParaRPr lang="en-AU" sz="900">
                        <a:effectLst/>
                        <a:latin typeface="Verdana" panose="020B0604030504040204" pitchFamily="34" charset="0"/>
                        <a:ea typeface="DengXian" panose="02010600030101010101" pitchFamily="2" charset="-122"/>
                        <a:cs typeface="Arial" panose="020B0604020202020204" pitchFamily="34" charset="0"/>
                      </a:endParaRPr>
                    </a:p>
                  </a:txBody>
                  <a:tcPr marL="51957" marR="5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0000"/>
                        </a:lnSpc>
                        <a:spcAft>
                          <a:spcPts val="600"/>
                        </a:spcAft>
                      </a:pPr>
                      <a:r>
                        <a:rPr lang="en-AU" sz="900" b="1">
                          <a:solidFill>
                            <a:srgbClr val="000000"/>
                          </a:solidFill>
                          <a:effectLst/>
                          <a:latin typeface="Gotham Light" panose="02000603030000020004" pitchFamily="2" charset="0"/>
                          <a:ea typeface="DengXian" panose="02010600030101010101" pitchFamily="2" charset="-122"/>
                          <a:cs typeface="Arial" panose="020B0604020202020204" pitchFamily="34" charset="0"/>
                        </a:rPr>
                        <a:t>Line 2</a:t>
                      </a:r>
                      <a:endParaRPr lang="en-AU" sz="900">
                        <a:effectLst/>
                        <a:latin typeface="Verdana" panose="020B0604030504040204" pitchFamily="34" charset="0"/>
                        <a:ea typeface="DengXian" panose="02010600030101010101" pitchFamily="2" charset="-122"/>
                        <a:cs typeface="Arial" panose="020B0604020202020204" pitchFamily="34" charset="0"/>
                      </a:endParaRPr>
                    </a:p>
                  </a:txBody>
                  <a:tcPr marL="51957" marR="5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0000"/>
                        </a:lnSpc>
                        <a:spcAft>
                          <a:spcPts val="600"/>
                        </a:spcAft>
                      </a:pPr>
                      <a:r>
                        <a:rPr lang="en-AU" sz="900" b="1">
                          <a:solidFill>
                            <a:srgbClr val="000000"/>
                          </a:solidFill>
                          <a:effectLst/>
                          <a:latin typeface="Gotham Light" panose="02000603030000020004" pitchFamily="2" charset="0"/>
                          <a:ea typeface="DengXian" panose="02010600030101010101" pitchFamily="2" charset="-122"/>
                          <a:cs typeface="Arial" panose="020B0604020202020204" pitchFamily="34" charset="0"/>
                        </a:rPr>
                        <a:t>Line 3</a:t>
                      </a:r>
                      <a:endParaRPr lang="en-AU" sz="900">
                        <a:effectLst/>
                        <a:latin typeface="Verdana" panose="020B0604030504040204" pitchFamily="34" charset="0"/>
                        <a:ea typeface="DengXian" panose="02010600030101010101" pitchFamily="2" charset="-122"/>
                        <a:cs typeface="Arial" panose="020B0604020202020204" pitchFamily="34" charset="0"/>
                      </a:endParaRPr>
                    </a:p>
                  </a:txBody>
                  <a:tcPr marL="51957" marR="5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0000"/>
                        </a:lnSpc>
                        <a:spcAft>
                          <a:spcPts val="600"/>
                        </a:spcAft>
                      </a:pPr>
                      <a:r>
                        <a:rPr lang="en-AU" sz="900" b="1">
                          <a:solidFill>
                            <a:srgbClr val="000000"/>
                          </a:solidFill>
                          <a:effectLst/>
                          <a:latin typeface="Gotham Light" panose="02000603030000020004" pitchFamily="2" charset="0"/>
                          <a:ea typeface="DengXian" panose="02010600030101010101" pitchFamily="2" charset="-122"/>
                          <a:cs typeface="Arial" panose="020B0604020202020204" pitchFamily="34" charset="0"/>
                        </a:rPr>
                        <a:t>Line 4</a:t>
                      </a:r>
                      <a:endParaRPr lang="en-AU" sz="900">
                        <a:effectLst/>
                        <a:latin typeface="Verdana" panose="020B0604030504040204" pitchFamily="34" charset="0"/>
                        <a:ea typeface="DengXian" panose="02010600030101010101" pitchFamily="2" charset="-122"/>
                        <a:cs typeface="Arial" panose="020B0604020202020204" pitchFamily="34" charset="0"/>
                      </a:endParaRPr>
                    </a:p>
                  </a:txBody>
                  <a:tcPr marL="51957" marR="5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0000"/>
                        </a:lnSpc>
                        <a:spcAft>
                          <a:spcPts val="600"/>
                        </a:spcAft>
                      </a:pPr>
                      <a:r>
                        <a:rPr lang="en-AU" sz="900" b="1">
                          <a:solidFill>
                            <a:srgbClr val="000000"/>
                          </a:solidFill>
                          <a:effectLst/>
                          <a:latin typeface="Gotham Light" panose="02000603030000020004" pitchFamily="2" charset="0"/>
                          <a:ea typeface="DengXian" panose="02010600030101010101" pitchFamily="2" charset="-122"/>
                          <a:cs typeface="Arial" panose="020B0604020202020204" pitchFamily="34" charset="0"/>
                        </a:rPr>
                        <a:t>Line 5</a:t>
                      </a:r>
                      <a:endParaRPr lang="en-AU" sz="900">
                        <a:effectLst/>
                        <a:latin typeface="Verdana" panose="020B0604030504040204" pitchFamily="34" charset="0"/>
                        <a:ea typeface="DengXian" panose="02010600030101010101" pitchFamily="2" charset="-122"/>
                        <a:cs typeface="Arial" panose="020B0604020202020204" pitchFamily="34" charset="0"/>
                      </a:endParaRPr>
                    </a:p>
                  </a:txBody>
                  <a:tcPr marL="51957" marR="5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0000"/>
                        </a:lnSpc>
                        <a:spcAft>
                          <a:spcPts val="600"/>
                        </a:spcAft>
                      </a:pPr>
                      <a:r>
                        <a:rPr lang="fr-FR" sz="900" b="1">
                          <a:solidFill>
                            <a:srgbClr val="000000"/>
                          </a:solidFill>
                          <a:effectLst/>
                          <a:latin typeface="Gotham Light" panose="02000603030000020004" pitchFamily="2" charset="0"/>
                          <a:ea typeface="DengXian" panose="02010600030101010101" pitchFamily="2" charset="-122"/>
                          <a:cs typeface="Arial" panose="020B0604020202020204" pitchFamily="34" charset="0"/>
                        </a:rPr>
                        <a:t>Line 6</a:t>
                      </a:r>
                      <a:endParaRPr lang="en-AU" sz="900">
                        <a:effectLst/>
                        <a:latin typeface="Verdana" panose="020B0604030504040204" pitchFamily="34" charset="0"/>
                        <a:ea typeface="DengXian" panose="02010600030101010101" pitchFamily="2" charset="-122"/>
                        <a:cs typeface="Arial" panose="020B0604020202020204" pitchFamily="34" charset="0"/>
                      </a:endParaRPr>
                    </a:p>
                  </a:txBody>
                  <a:tcPr marL="51957" marR="5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0000"/>
                        </a:lnSpc>
                        <a:spcAft>
                          <a:spcPts val="600"/>
                        </a:spcAft>
                      </a:pPr>
                      <a:r>
                        <a:rPr lang="en-AU" sz="900" b="1">
                          <a:solidFill>
                            <a:srgbClr val="000000"/>
                          </a:solidFill>
                          <a:effectLst/>
                          <a:latin typeface="Gotham Light" panose="02000603030000020004" pitchFamily="2" charset="0"/>
                          <a:ea typeface="DengXian" panose="02010600030101010101" pitchFamily="2" charset="-122"/>
                          <a:cs typeface="Arial" panose="020B0604020202020204" pitchFamily="34" charset="0"/>
                        </a:rPr>
                        <a:t>Line 7</a:t>
                      </a:r>
                      <a:endParaRPr lang="en-AU" sz="900">
                        <a:effectLst/>
                        <a:latin typeface="Verdana" panose="020B0604030504040204" pitchFamily="34" charset="0"/>
                        <a:ea typeface="DengXian" panose="02010600030101010101" pitchFamily="2" charset="-122"/>
                        <a:cs typeface="Arial" panose="020B0604020202020204" pitchFamily="34" charset="0"/>
                      </a:endParaRPr>
                    </a:p>
                  </a:txBody>
                  <a:tcPr marL="51957" marR="5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0000"/>
                        </a:lnSpc>
                        <a:spcAft>
                          <a:spcPts val="600"/>
                        </a:spcAft>
                      </a:pPr>
                      <a:r>
                        <a:rPr lang="en-AU" sz="900" b="1">
                          <a:solidFill>
                            <a:srgbClr val="000000"/>
                          </a:solidFill>
                          <a:effectLst/>
                          <a:latin typeface="Gotham Light" panose="02000603030000020004" pitchFamily="2" charset="0"/>
                          <a:ea typeface="DengXian" panose="02010600030101010101" pitchFamily="2" charset="-122"/>
                          <a:cs typeface="Arial" panose="020B0604020202020204" pitchFamily="34" charset="0"/>
                        </a:rPr>
                        <a:t>Line 8</a:t>
                      </a:r>
                      <a:endParaRPr lang="en-AU" sz="900">
                        <a:effectLst/>
                        <a:latin typeface="Verdana" panose="020B0604030504040204" pitchFamily="34" charset="0"/>
                        <a:ea typeface="DengXian" panose="02010600030101010101" pitchFamily="2" charset="-122"/>
                        <a:cs typeface="Arial" panose="020B0604020202020204" pitchFamily="34" charset="0"/>
                      </a:endParaRPr>
                    </a:p>
                  </a:txBody>
                  <a:tcPr marL="51957" marR="5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952041303"/>
                  </a:ext>
                </a:extLst>
              </a:tr>
              <a:tr h="4038556">
                <a:tc>
                  <a:txBody>
                    <a:bodyPr/>
                    <a:lstStyle/>
                    <a:p>
                      <a:pPr algn="l">
                        <a:lnSpc>
                          <a:spcPct val="110000"/>
                        </a:lnSpc>
                        <a:spcAft>
                          <a:spcPts val="600"/>
                        </a:spcAft>
                      </a:pPr>
                      <a:r>
                        <a:rPr lang="en-AU" sz="1400" dirty="0">
                          <a:solidFill>
                            <a:srgbClr val="000000"/>
                          </a:solidFill>
                          <a:effectLst/>
                          <a:latin typeface="+mn-lt"/>
                          <a:ea typeface="Times New Roman" panose="02020603050405020304" pitchFamily="18" charset="0"/>
                          <a:cs typeface="Calibri" panose="020F0502020204030204" pitchFamily="34" charset="0"/>
                        </a:rPr>
                        <a:t>Mathematics Advanced</a:t>
                      </a:r>
                      <a:r>
                        <a:rPr lang="en-AU" sz="1400" dirty="0">
                          <a:solidFill>
                            <a:srgbClr val="000000"/>
                          </a:solidFill>
                          <a:effectLst/>
                          <a:latin typeface="+mn-lt"/>
                          <a:ea typeface="DengXian" panose="02010600030101010101" pitchFamily="2" charset="-122"/>
                          <a:cs typeface="Arial" panose="020B0604020202020204" pitchFamily="34" charset="0"/>
                        </a:rPr>
                        <a:t> </a:t>
                      </a:r>
                      <a:endParaRPr lang="en-AU" sz="1600" dirty="0">
                        <a:effectLst/>
                        <a:latin typeface="+mn-lt"/>
                        <a:ea typeface="DengXian" panose="02010600030101010101" pitchFamily="2" charset="-122"/>
                        <a:cs typeface="Arial" panose="020B0604020202020204" pitchFamily="34" charset="0"/>
                      </a:endParaRPr>
                    </a:p>
                    <a:p>
                      <a:pPr algn="l">
                        <a:lnSpc>
                          <a:spcPct val="110000"/>
                        </a:lnSpc>
                        <a:spcAft>
                          <a:spcPts val="600"/>
                        </a:spcAft>
                      </a:pPr>
                      <a:r>
                        <a:rPr lang="en-AU" sz="1400" dirty="0">
                          <a:solidFill>
                            <a:srgbClr val="000000"/>
                          </a:solidFill>
                          <a:effectLst/>
                          <a:latin typeface="+mn-lt"/>
                          <a:ea typeface="Times New Roman" panose="02020603050405020304" pitchFamily="18" charset="0"/>
                          <a:cs typeface="Calibri" panose="020F0502020204030204" pitchFamily="34" charset="0"/>
                        </a:rPr>
                        <a:t>Mathematics Standard 2</a:t>
                      </a:r>
                      <a:endParaRPr lang="en-AU" sz="1600" dirty="0">
                        <a:effectLst/>
                        <a:latin typeface="+mn-lt"/>
                        <a:ea typeface="DengXian" panose="02010600030101010101" pitchFamily="2" charset="-122"/>
                        <a:cs typeface="Arial" panose="020B0604020202020204" pitchFamily="34" charset="0"/>
                      </a:endParaRPr>
                    </a:p>
                    <a:p>
                      <a:pPr marL="19050" algn="l">
                        <a:lnSpc>
                          <a:spcPct val="107000"/>
                        </a:lnSpc>
                        <a:spcAft>
                          <a:spcPts val="800"/>
                        </a:spcAft>
                      </a:pPr>
                      <a:r>
                        <a:rPr lang="en-AU" sz="1400" dirty="0">
                          <a:solidFill>
                            <a:srgbClr val="000000"/>
                          </a:solidFill>
                          <a:effectLst/>
                          <a:latin typeface="+mn-lt"/>
                          <a:ea typeface="DengXian" panose="02010600030101010101" pitchFamily="2" charset="-122"/>
                          <a:cs typeface="Arial" panose="020B0604020202020204" pitchFamily="34" charset="0"/>
                        </a:rPr>
                        <a:t> </a:t>
                      </a:r>
                      <a:endParaRPr lang="en-AU" sz="1400" dirty="0">
                        <a:effectLst/>
                        <a:latin typeface="+mn-lt"/>
                        <a:ea typeface="DengXian" panose="02010600030101010101" pitchFamily="2" charset="-122"/>
                        <a:cs typeface="Arial" panose="020B0604020202020204" pitchFamily="34" charset="0"/>
                      </a:endParaRPr>
                    </a:p>
                  </a:txBody>
                  <a:tcPr marL="51957" marR="51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0000"/>
                        </a:lnSpc>
                        <a:spcAft>
                          <a:spcPts val="600"/>
                        </a:spcAft>
                      </a:pPr>
                      <a:r>
                        <a:rPr lang="en-AU" sz="1400" dirty="0">
                          <a:solidFill>
                            <a:srgbClr val="000000"/>
                          </a:solidFill>
                          <a:effectLst/>
                          <a:latin typeface="+mn-lt"/>
                          <a:ea typeface="Times New Roman" panose="02020603050405020304" pitchFamily="18" charset="0"/>
                          <a:cs typeface="Calibri" panose="020F0502020204030204" pitchFamily="34" charset="0"/>
                        </a:rPr>
                        <a:t>English Advanced</a:t>
                      </a:r>
                      <a:endParaRPr lang="en-AU" sz="1600" dirty="0">
                        <a:effectLst/>
                        <a:latin typeface="+mn-lt"/>
                        <a:ea typeface="DengXian" panose="02010600030101010101" pitchFamily="2" charset="-122"/>
                        <a:cs typeface="Arial" panose="020B0604020202020204" pitchFamily="34" charset="0"/>
                      </a:endParaRPr>
                    </a:p>
                    <a:p>
                      <a:pPr algn="l">
                        <a:lnSpc>
                          <a:spcPct val="110000"/>
                        </a:lnSpc>
                        <a:spcAft>
                          <a:spcPts val="600"/>
                        </a:spcAft>
                      </a:pPr>
                      <a:r>
                        <a:rPr lang="en-AU" sz="1400" dirty="0">
                          <a:solidFill>
                            <a:srgbClr val="000000"/>
                          </a:solidFill>
                          <a:effectLst/>
                          <a:latin typeface="+mn-lt"/>
                          <a:ea typeface="DengXian" panose="02010600030101010101" pitchFamily="2" charset="-122"/>
                          <a:cs typeface="Arial" panose="020B0604020202020204" pitchFamily="34" charset="0"/>
                        </a:rPr>
                        <a:t> </a:t>
                      </a:r>
                      <a:endParaRPr lang="en-AU" sz="1600" dirty="0">
                        <a:effectLst/>
                        <a:latin typeface="+mn-lt"/>
                        <a:ea typeface="DengXian" panose="02010600030101010101" pitchFamily="2" charset="-122"/>
                        <a:cs typeface="Arial" panose="020B0604020202020204" pitchFamily="34" charset="0"/>
                      </a:endParaRPr>
                    </a:p>
                    <a:p>
                      <a:pPr algn="l">
                        <a:lnSpc>
                          <a:spcPct val="110000"/>
                        </a:lnSpc>
                        <a:spcAft>
                          <a:spcPts val="600"/>
                        </a:spcAft>
                      </a:pPr>
                      <a:r>
                        <a:rPr lang="en-AU" sz="1400" dirty="0">
                          <a:solidFill>
                            <a:srgbClr val="000000"/>
                          </a:solidFill>
                          <a:effectLst/>
                          <a:latin typeface="+mn-lt"/>
                          <a:ea typeface="Times New Roman" panose="02020603050405020304" pitchFamily="18" charset="0"/>
                          <a:cs typeface="Calibri" panose="020F0502020204030204" pitchFamily="34" charset="0"/>
                        </a:rPr>
                        <a:t>English Standard</a:t>
                      </a:r>
                      <a:endParaRPr lang="en-AU" sz="1600" dirty="0">
                        <a:effectLst/>
                        <a:latin typeface="+mn-lt"/>
                        <a:ea typeface="DengXian" panose="02010600030101010101" pitchFamily="2" charset="-122"/>
                        <a:cs typeface="Arial" panose="020B0604020202020204" pitchFamily="34" charset="0"/>
                      </a:endParaRPr>
                    </a:p>
                    <a:p>
                      <a:pPr algn="l">
                        <a:lnSpc>
                          <a:spcPct val="110000"/>
                        </a:lnSpc>
                        <a:spcAft>
                          <a:spcPts val="600"/>
                        </a:spcAft>
                      </a:pPr>
                      <a:r>
                        <a:rPr lang="en-AU" sz="1400" dirty="0">
                          <a:solidFill>
                            <a:srgbClr val="000000"/>
                          </a:solidFill>
                          <a:effectLst/>
                          <a:latin typeface="+mn-lt"/>
                          <a:ea typeface="DengXian" panose="02010600030101010101" pitchFamily="2" charset="-122"/>
                          <a:cs typeface="Arial" panose="020B0604020202020204" pitchFamily="34" charset="0"/>
                        </a:rPr>
                        <a:t> </a:t>
                      </a:r>
                      <a:endParaRPr lang="en-AU" sz="1600" dirty="0">
                        <a:effectLst/>
                        <a:latin typeface="+mn-lt"/>
                        <a:ea typeface="DengXian" panose="02010600030101010101" pitchFamily="2" charset="-122"/>
                        <a:cs typeface="Arial" panose="020B0604020202020204" pitchFamily="34" charset="0"/>
                      </a:endParaRPr>
                    </a:p>
                    <a:p>
                      <a:pPr algn="l">
                        <a:lnSpc>
                          <a:spcPct val="110000"/>
                        </a:lnSpc>
                        <a:spcAft>
                          <a:spcPts val="600"/>
                        </a:spcAft>
                      </a:pPr>
                      <a:r>
                        <a:rPr lang="en-AU" sz="1400" dirty="0">
                          <a:solidFill>
                            <a:srgbClr val="000000"/>
                          </a:solidFill>
                          <a:effectLst/>
                          <a:latin typeface="+mn-lt"/>
                          <a:ea typeface="DengXian" panose="02010600030101010101" pitchFamily="2" charset="-122"/>
                          <a:cs typeface="Arial" panose="020B0604020202020204" pitchFamily="34" charset="0"/>
                        </a:rPr>
                        <a:t>EALD English</a:t>
                      </a:r>
                      <a:endParaRPr lang="en-AU" sz="1600" dirty="0">
                        <a:effectLst/>
                        <a:latin typeface="+mn-lt"/>
                        <a:ea typeface="DengXian" panose="02010600030101010101" pitchFamily="2" charset="-122"/>
                        <a:cs typeface="Arial" panose="020B0604020202020204" pitchFamily="34" charset="0"/>
                      </a:endParaRPr>
                    </a:p>
                    <a:p>
                      <a:pPr marL="19050" indent="-90170" algn="l">
                        <a:lnSpc>
                          <a:spcPct val="110000"/>
                        </a:lnSpc>
                        <a:spcAft>
                          <a:spcPts val="600"/>
                        </a:spcAft>
                      </a:pPr>
                      <a:r>
                        <a:rPr lang="en-AU" sz="1400" dirty="0">
                          <a:solidFill>
                            <a:srgbClr val="000000"/>
                          </a:solidFill>
                          <a:effectLst/>
                          <a:latin typeface="+mn-lt"/>
                          <a:ea typeface="DengXian" panose="02010600030101010101" pitchFamily="2" charset="-122"/>
                          <a:cs typeface="Arial" panose="020B0604020202020204" pitchFamily="34" charset="0"/>
                        </a:rPr>
                        <a:t> </a:t>
                      </a:r>
                      <a:endParaRPr lang="en-AU" sz="1600" dirty="0">
                        <a:effectLst/>
                        <a:latin typeface="+mn-lt"/>
                        <a:ea typeface="DengXian" panose="02010600030101010101" pitchFamily="2" charset="-122"/>
                        <a:cs typeface="Arial" panose="020B0604020202020204" pitchFamily="34" charset="0"/>
                      </a:endParaRPr>
                    </a:p>
                  </a:txBody>
                  <a:tcPr marL="51957" marR="51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0000"/>
                        </a:lnSpc>
                        <a:spcAft>
                          <a:spcPts val="600"/>
                        </a:spcAft>
                      </a:pPr>
                      <a:r>
                        <a:rPr lang="en-AU" sz="1400" dirty="0">
                          <a:solidFill>
                            <a:srgbClr val="000000"/>
                          </a:solidFill>
                          <a:effectLst/>
                          <a:latin typeface="+mn-lt"/>
                          <a:ea typeface="Times New Roman" panose="02020603050405020304" pitchFamily="18" charset="0"/>
                          <a:cs typeface="Calibri" panose="020F0502020204030204" pitchFamily="34" charset="0"/>
                        </a:rPr>
                        <a:t>Chemistry</a:t>
                      </a:r>
                      <a:r>
                        <a:rPr lang="en-AU" sz="1400" dirty="0">
                          <a:solidFill>
                            <a:srgbClr val="000000"/>
                          </a:solidFill>
                          <a:effectLst/>
                          <a:latin typeface="+mn-lt"/>
                          <a:ea typeface="DengXian" panose="02010600030101010101" pitchFamily="2" charset="-122"/>
                          <a:cs typeface="Arial" panose="020B0604020202020204" pitchFamily="34" charset="0"/>
                        </a:rPr>
                        <a:t> </a:t>
                      </a:r>
                      <a:endParaRPr lang="en-AU" sz="1600" dirty="0">
                        <a:effectLst/>
                        <a:latin typeface="+mn-lt"/>
                        <a:ea typeface="DengXian" panose="02010600030101010101" pitchFamily="2" charset="-122"/>
                        <a:cs typeface="Arial" panose="020B0604020202020204" pitchFamily="34" charset="0"/>
                      </a:endParaRPr>
                    </a:p>
                    <a:p>
                      <a:pPr algn="l">
                        <a:lnSpc>
                          <a:spcPct val="110000"/>
                        </a:lnSpc>
                        <a:spcAft>
                          <a:spcPts val="600"/>
                        </a:spcAft>
                      </a:pPr>
                      <a:r>
                        <a:rPr lang="en-AU" sz="1400" dirty="0">
                          <a:solidFill>
                            <a:srgbClr val="000000"/>
                          </a:solidFill>
                          <a:effectLst/>
                          <a:latin typeface="+mn-lt"/>
                          <a:ea typeface="DengXian" panose="02010600030101010101" pitchFamily="2" charset="-122"/>
                          <a:cs typeface="Arial" panose="020B0604020202020204" pitchFamily="34" charset="0"/>
                        </a:rPr>
                        <a:t>Engineering Studies </a:t>
                      </a:r>
                      <a:endParaRPr lang="en-AU" sz="1400" dirty="0">
                        <a:effectLst/>
                        <a:latin typeface="+mn-lt"/>
                        <a:ea typeface="DengXian" panose="02010600030101010101" pitchFamily="2" charset="-122"/>
                        <a:cs typeface="Arial" panose="020B0604020202020204" pitchFamily="34" charset="0"/>
                      </a:endParaRPr>
                    </a:p>
                    <a:p>
                      <a:pPr algn="l">
                        <a:lnSpc>
                          <a:spcPct val="110000"/>
                        </a:lnSpc>
                        <a:spcAft>
                          <a:spcPts val="600"/>
                        </a:spcAft>
                      </a:pPr>
                      <a:r>
                        <a:rPr lang="en-AU" sz="1400" dirty="0">
                          <a:solidFill>
                            <a:srgbClr val="000000"/>
                          </a:solidFill>
                          <a:effectLst/>
                          <a:latin typeface="+mn-lt"/>
                          <a:ea typeface="DengXian" panose="02010600030101010101" pitchFamily="2" charset="-122"/>
                          <a:cs typeface="Arial" panose="020B0604020202020204" pitchFamily="34" charset="0"/>
                        </a:rPr>
                        <a:t>Geography</a:t>
                      </a:r>
                      <a:endParaRPr lang="en-AU" sz="1600" dirty="0">
                        <a:effectLst/>
                        <a:latin typeface="+mn-lt"/>
                        <a:ea typeface="DengXian" panose="02010600030101010101" pitchFamily="2" charset="-122"/>
                        <a:cs typeface="Arial" panose="020B0604020202020204" pitchFamily="34" charset="0"/>
                      </a:endParaRPr>
                    </a:p>
                    <a:p>
                      <a:pPr algn="l">
                        <a:lnSpc>
                          <a:spcPct val="110000"/>
                        </a:lnSpc>
                        <a:spcAft>
                          <a:spcPts val="600"/>
                        </a:spcAft>
                      </a:pPr>
                      <a:r>
                        <a:rPr lang="en-AU" sz="1400" dirty="0">
                          <a:solidFill>
                            <a:srgbClr val="000000"/>
                          </a:solidFill>
                          <a:effectLst/>
                          <a:latin typeface="+mn-lt"/>
                          <a:ea typeface="Times New Roman" panose="02020603050405020304" pitchFamily="18" charset="0"/>
                          <a:cs typeface="Calibri" panose="020F0502020204030204" pitchFamily="34" charset="0"/>
                        </a:rPr>
                        <a:t>Investigating Science</a:t>
                      </a:r>
                      <a:r>
                        <a:rPr lang="en-AU" sz="1400" dirty="0">
                          <a:solidFill>
                            <a:srgbClr val="000000"/>
                          </a:solidFill>
                          <a:effectLst/>
                          <a:latin typeface="+mn-lt"/>
                          <a:ea typeface="DengXian" panose="02010600030101010101" pitchFamily="2" charset="-122"/>
                          <a:cs typeface="Arial" panose="020B0604020202020204" pitchFamily="34" charset="0"/>
                        </a:rPr>
                        <a:t> </a:t>
                      </a:r>
                      <a:endParaRPr lang="en-AU" sz="1400" dirty="0">
                        <a:effectLst/>
                        <a:latin typeface="+mn-lt"/>
                        <a:ea typeface="DengXian" panose="02010600030101010101" pitchFamily="2" charset="-122"/>
                        <a:cs typeface="Arial" panose="020B0604020202020204" pitchFamily="34" charset="0"/>
                      </a:endParaRPr>
                    </a:p>
                    <a:p>
                      <a:pPr algn="l">
                        <a:lnSpc>
                          <a:spcPct val="110000"/>
                        </a:lnSpc>
                        <a:spcAft>
                          <a:spcPts val="600"/>
                        </a:spcAft>
                      </a:pPr>
                      <a:r>
                        <a:rPr lang="en-AU" sz="1400" dirty="0">
                          <a:solidFill>
                            <a:srgbClr val="000000"/>
                          </a:solidFill>
                          <a:effectLst/>
                          <a:latin typeface="+mn-lt"/>
                          <a:ea typeface="Times New Roman" panose="02020603050405020304" pitchFamily="18" charset="0"/>
                          <a:cs typeface="Calibri" panose="020F0502020204030204" pitchFamily="34" charset="0"/>
                        </a:rPr>
                        <a:t>Legal Studies</a:t>
                      </a:r>
                      <a:r>
                        <a:rPr lang="en-AU" sz="1400" dirty="0">
                          <a:solidFill>
                            <a:srgbClr val="FFFFFF"/>
                          </a:solidFill>
                          <a:effectLst/>
                          <a:latin typeface="+mn-lt"/>
                          <a:ea typeface="DengXian" panose="02010600030101010101" pitchFamily="2" charset="-122"/>
                          <a:cs typeface="Arial" panose="020B0604020202020204" pitchFamily="34" charset="0"/>
                        </a:rPr>
                        <a:t> </a:t>
                      </a:r>
                      <a:endParaRPr lang="en-AU" sz="1600" dirty="0">
                        <a:effectLst/>
                        <a:latin typeface="+mn-lt"/>
                        <a:ea typeface="DengXian" panose="02010600030101010101" pitchFamily="2" charset="-122"/>
                        <a:cs typeface="Arial" panose="020B0604020202020204" pitchFamily="34" charset="0"/>
                      </a:endParaRPr>
                    </a:p>
                    <a:p>
                      <a:pPr algn="l">
                        <a:lnSpc>
                          <a:spcPct val="110000"/>
                        </a:lnSpc>
                        <a:spcAft>
                          <a:spcPts val="600"/>
                        </a:spcAft>
                      </a:pPr>
                      <a:r>
                        <a:rPr lang="en-AU" sz="1400" dirty="0">
                          <a:solidFill>
                            <a:srgbClr val="000000"/>
                          </a:solidFill>
                          <a:effectLst/>
                          <a:latin typeface="+mn-lt"/>
                          <a:ea typeface="Times New Roman" panose="02020603050405020304" pitchFamily="18" charset="0"/>
                          <a:cs typeface="Calibri" panose="020F0502020204030204" pitchFamily="34" charset="0"/>
                        </a:rPr>
                        <a:t>Music 1</a:t>
                      </a:r>
                      <a:endParaRPr lang="en-AU" sz="1600" dirty="0">
                        <a:effectLst/>
                        <a:latin typeface="+mn-lt"/>
                        <a:ea typeface="DengXian" panose="02010600030101010101" pitchFamily="2" charset="-122"/>
                        <a:cs typeface="Arial" panose="020B0604020202020204" pitchFamily="34" charset="0"/>
                      </a:endParaRPr>
                    </a:p>
                    <a:p>
                      <a:pPr algn="l">
                        <a:lnSpc>
                          <a:spcPct val="110000"/>
                        </a:lnSpc>
                        <a:spcAft>
                          <a:spcPts val="600"/>
                        </a:spcAft>
                      </a:pPr>
                      <a:r>
                        <a:rPr lang="en-AU" sz="1400" dirty="0">
                          <a:solidFill>
                            <a:srgbClr val="000000"/>
                          </a:solidFill>
                          <a:effectLst/>
                          <a:latin typeface="+mn-lt"/>
                          <a:ea typeface="Times New Roman" panose="02020603050405020304" pitchFamily="18" charset="0"/>
                          <a:cs typeface="Calibri" panose="020F0502020204030204" pitchFamily="34" charset="0"/>
                        </a:rPr>
                        <a:t>PD/H/PE</a:t>
                      </a:r>
                      <a:endParaRPr lang="en-AU" sz="1600" dirty="0">
                        <a:effectLst/>
                        <a:latin typeface="+mn-lt"/>
                        <a:ea typeface="DengXian" panose="02010600030101010101" pitchFamily="2" charset="-122"/>
                        <a:cs typeface="Arial" panose="020B0604020202020204" pitchFamily="34" charset="0"/>
                      </a:endParaRPr>
                    </a:p>
                    <a:p>
                      <a:pPr algn="l">
                        <a:lnSpc>
                          <a:spcPct val="110000"/>
                        </a:lnSpc>
                        <a:spcAft>
                          <a:spcPts val="600"/>
                        </a:spcAft>
                      </a:pPr>
                      <a:r>
                        <a:rPr lang="en-AU" sz="1400" dirty="0">
                          <a:solidFill>
                            <a:srgbClr val="000000"/>
                          </a:solidFill>
                          <a:effectLst/>
                          <a:latin typeface="+mn-lt"/>
                          <a:ea typeface="Times New Roman" panose="02020603050405020304" pitchFamily="18" charset="0"/>
                          <a:cs typeface="Calibri" panose="020F0502020204030204" pitchFamily="34" charset="0"/>
                        </a:rPr>
                        <a:t>Visual Arts</a:t>
                      </a:r>
                      <a:endParaRPr lang="en-AU" sz="1600" dirty="0">
                        <a:effectLst/>
                        <a:latin typeface="+mn-lt"/>
                        <a:ea typeface="DengXian" panose="02010600030101010101" pitchFamily="2" charset="-122"/>
                        <a:cs typeface="Arial" panose="020B0604020202020204" pitchFamily="34" charset="0"/>
                      </a:endParaRPr>
                    </a:p>
                    <a:p>
                      <a:pPr algn="l">
                        <a:lnSpc>
                          <a:spcPct val="110000"/>
                        </a:lnSpc>
                        <a:spcAft>
                          <a:spcPts val="600"/>
                        </a:spcAft>
                      </a:pPr>
                      <a:r>
                        <a:rPr lang="en-AU" sz="1400" dirty="0">
                          <a:solidFill>
                            <a:srgbClr val="000000"/>
                          </a:solidFill>
                          <a:effectLst/>
                          <a:latin typeface="+mn-lt"/>
                          <a:ea typeface="DengXian" panose="02010600030101010101" pitchFamily="2" charset="-122"/>
                          <a:cs typeface="Arial" panose="020B0604020202020204" pitchFamily="34" charset="0"/>
                        </a:rPr>
                        <a:t> </a:t>
                      </a:r>
                      <a:endParaRPr lang="en-AU" sz="1600" dirty="0">
                        <a:effectLst/>
                        <a:latin typeface="+mn-lt"/>
                        <a:ea typeface="DengXian" panose="02010600030101010101" pitchFamily="2" charset="-122"/>
                        <a:cs typeface="Arial" panose="020B0604020202020204" pitchFamily="34" charset="0"/>
                      </a:endParaRPr>
                    </a:p>
                    <a:p>
                      <a:pPr algn="l">
                        <a:lnSpc>
                          <a:spcPct val="110000"/>
                        </a:lnSpc>
                        <a:spcAft>
                          <a:spcPts val="600"/>
                        </a:spcAft>
                      </a:pPr>
                      <a:r>
                        <a:rPr lang="en-AU" sz="1400" dirty="0">
                          <a:solidFill>
                            <a:srgbClr val="000000"/>
                          </a:solidFill>
                          <a:effectLst/>
                          <a:latin typeface="+mn-lt"/>
                          <a:ea typeface="DengXian" panose="02010600030101010101" pitchFamily="2" charset="-122"/>
                          <a:cs typeface="Arial" panose="020B0604020202020204" pitchFamily="34" charset="0"/>
                        </a:rPr>
                        <a:t> </a:t>
                      </a:r>
                      <a:endParaRPr lang="en-AU" sz="1600" dirty="0">
                        <a:effectLst/>
                        <a:latin typeface="+mn-lt"/>
                        <a:ea typeface="DengXian" panose="02010600030101010101" pitchFamily="2" charset="-122"/>
                        <a:cs typeface="Arial" panose="020B0604020202020204" pitchFamily="34" charset="0"/>
                      </a:endParaRPr>
                    </a:p>
                    <a:p>
                      <a:pPr marL="19050" algn="l">
                        <a:lnSpc>
                          <a:spcPct val="107000"/>
                        </a:lnSpc>
                        <a:spcAft>
                          <a:spcPts val="800"/>
                        </a:spcAft>
                      </a:pPr>
                      <a:r>
                        <a:rPr lang="en-AU" sz="1400" dirty="0">
                          <a:solidFill>
                            <a:srgbClr val="000000"/>
                          </a:solidFill>
                          <a:effectLst/>
                          <a:latin typeface="+mn-lt"/>
                          <a:ea typeface="DengXian" panose="02010600030101010101" pitchFamily="2" charset="-122"/>
                          <a:cs typeface="Arial" panose="020B0604020202020204" pitchFamily="34" charset="0"/>
                        </a:rPr>
                        <a:t> </a:t>
                      </a:r>
                      <a:endParaRPr lang="en-AU" sz="1400" dirty="0">
                        <a:effectLst/>
                        <a:latin typeface="+mn-lt"/>
                        <a:ea typeface="DengXian" panose="02010600030101010101" pitchFamily="2" charset="-122"/>
                        <a:cs typeface="Arial" panose="020B0604020202020204" pitchFamily="34" charset="0"/>
                      </a:endParaRPr>
                    </a:p>
                  </a:txBody>
                  <a:tcPr marL="51957" marR="51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0000"/>
                        </a:lnSpc>
                        <a:spcAft>
                          <a:spcPts val="600"/>
                        </a:spcAft>
                      </a:pPr>
                      <a:r>
                        <a:rPr lang="en-AU" sz="1400" dirty="0">
                          <a:solidFill>
                            <a:srgbClr val="000000"/>
                          </a:solidFill>
                          <a:effectLst/>
                          <a:latin typeface="+mn-lt"/>
                          <a:ea typeface="Times New Roman" panose="02020603050405020304" pitchFamily="18" charset="0"/>
                          <a:cs typeface="Calibri" panose="020F0502020204030204" pitchFamily="34" charset="0"/>
                        </a:rPr>
                        <a:t>Biology</a:t>
                      </a:r>
                      <a:endParaRPr lang="en-AU" sz="1600" dirty="0">
                        <a:effectLst/>
                        <a:latin typeface="+mn-lt"/>
                        <a:ea typeface="DengXian" panose="02010600030101010101" pitchFamily="2" charset="-122"/>
                        <a:cs typeface="Arial" panose="020B0604020202020204" pitchFamily="34" charset="0"/>
                      </a:endParaRPr>
                    </a:p>
                    <a:p>
                      <a:pPr algn="l">
                        <a:lnSpc>
                          <a:spcPct val="110000"/>
                        </a:lnSpc>
                        <a:spcAft>
                          <a:spcPts val="600"/>
                        </a:spcAft>
                      </a:pPr>
                      <a:r>
                        <a:rPr lang="en-AU" sz="1400" dirty="0">
                          <a:solidFill>
                            <a:srgbClr val="000000"/>
                          </a:solidFill>
                          <a:effectLst/>
                          <a:latin typeface="+mn-lt"/>
                          <a:ea typeface="Times New Roman" panose="02020603050405020304" pitchFamily="18" charset="0"/>
                          <a:cs typeface="Calibri" panose="020F0502020204030204" pitchFamily="34" charset="0"/>
                        </a:rPr>
                        <a:t>Business Studies</a:t>
                      </a:r>
                      <a:r>
                        <a:rPr lang="en-AU" sz="1400" dirty="0">
                          <a:solidFill>
                            <a:srgbClr val="000000"/>
                          </a:solidFill>
                          <a:effectLst/>
                          <a:latin typeface="+mn-lt"/>
                          <a:ea typeface="DengXian" panose="02010600030101010101" pitchFamily="2" charset="-122"/>
                          <a:cs typeface="Arial" panose="020B0604020202020204" pitchFamily="34" charset="0"/>
                        </a:rPr>
                        <a:t> </a:t>
                      </a:r>
                      <a:endParaRPr lang="en-AU" sz="1400" dirty="0">
                        <a:effectLst/>
                        <a:latin typeface="+mn-lt"/>
                        <a:ea typeface="DengXian" panose="02010600030101010101" pitchFamily="2" charset="-122"/>
                        <a:cs typeface="Arial" panose="020B0604020202020204" pitchFamily="34" charset="0"/>
                      </a:endParaRPr>
                    </a:p>
                    <a:p>
                      <a:pPr algn="l">
                        <a:lnSpc>
                          <a:spcPct val="110000"/>
                        </a:lnSpc>
                        <a:spcAft>
                          <a:spcPts val="600"/>
                        </a:spcAft>
                      </a:pPr>
                      <a:r>
                        <a:rPr lang="en-AU" sz="1400" dirty="0">
                          <a:solidFill>
                            <a:srgbClr val="000000"/>
                          </a:solidFill>
                          <a:effectLst/>
                          <a:latin typeface="+mn-lt"/>
                          <a:ea typeface="Times New Roman" panose="02020603050405020304" pitchFamily="18" charset="0"/>
                          <a:cs typeface="Calibri" panose="020F0502020204030204" pitchFamily="34" charset="0"/>
                        </a:rPr>
                        <a:t>Legal Studies</a:t>
                      </a:r>
                      <a:r>
                        <a:rPr lang="en-AU" sz="1400" dirty="0">
                          <a:solidFill>
                            <a:srgbClr val="FFFFFF"/>
                          </a:solidFill>
                          <a:effectLst/>
                          <a:latin typeface="+mn-lt"/>
                          <a:ea typeface="DengXian" panose="02010600030101010101" pitchFamily="2" charset="-122"/>
                          <a:cs typeface="Arial" panose="020B0604020202020204" pitchFamily="34" charset="0"/>
                        </a:rPr>
                        <a:t> </a:t>
                      </a:r>
                      <a:endParaRPr lang="en-AU" sz="1600" dirty="0">
                        <a:effectLst/>
                        <a:latin typeface="+mn-lt"/>
                        <a:ea typeface="DengXian" panose="02010600030101010101" pitchFamily="2" charset="-122"/>
                        <a:cs typeface="Arial" panose="020B0604020202020204" pitchFamily="34" charset="0"/>
                      </a:endParaRPr>
                    </a:p>
                    <a:p>
                      <a:pPr algn="l">
                        <a:lnSpc>
                          <a:spcPct val="110000"/>
                        </a:lnSpc>
                        <a:spcAft>
                          <a:spcPts val="600"/>
                        </a:spcAft>
                      </a:pPr>
                      <a:r>
                        <a:rPr lang="en-AU" sz="1400" dirty="0">
                          <a:solidFill>
                            <a:srgbClr val="000000"/>
                          </a:solidFill>
                          <a:effectLst/>
                          <a:latin typeface="+mn-lt"/>
                          <a:ea typeface="Times New Roman" panose="02020603050405020304" pitchFamily="18" charset="0"/>
                          <a:cs typeface="Calibri" panose="020F0502020204030204" pitchFamily="34" charset="0"/>
                        </a:rPr>
                        <a:t>Society and Culture</a:t>
                      </a:r>
                      <a:endParaRPr lang="en-AU" sz="1600" dirty="0">
                        <a:effectLst/>
                        <a:latin typeface="+mn-lt"/>
                        <a:ea typeface="DengXian" panose="02010600030101010101" pitchFamily="2" charset="-122"/>
                        <a:cs typeface="Arial" panose="020B0604020202020204" pitchFamily="34" charset="0"/>
                      </a:endParaRPr>
                    </a:p>
                    <a:p>
                      <a:pPr algn="l">
                        <a:lnSpc>
                          <a:spcPct val="110000"/>
                        </a:lnSpc>
                        <a:spcAft>
                          <a:spcPts val="600"/>
                        </a:spcAft>
                      </a:pPr>
                      <a:r>
                        <a:rPr lang="en-AU" sz="1400" dirty="0">
                          <a:solidFill>
                            <a:srgbClr val="000000"/>
                          </a:solidFill>
                          <a:effectLst/>
                          <a:latin typeface="+mn-lt"/>
                          <a:ea typeface="Times New Roman" panose="02020603050405020304" pitchFamily="18" charset="0"/>
                          <a:cs typeface="Calibri" panose="020F0502020204030204" pitchFamily="34" charset="0"/>
                        </a:rPr>
                        <a:t>Software Design and Development</a:t>
                      </a:r>
                      <a:endParaRPr lang="en-AU" sz="1600" dirty="0">
                        <a:effectLst/>
                        <a:latin typeface="+mn-lt"/>
                        <a:ea typeface="DengXian" panose="02010600030101010101" pitchFamily="2" charset="-122"/>
                        <a:cs typeface="Arial" panose="020B0604020202020204" pitchFamily="34" charset="0"/>
                      </a:endParaRPr>
                    </a:p>
                    <a:p>
                      <a:pPr algn="l">
                        <a:lnSpc>
                          <a:spcPct val="110000"/>
                        </a:lnSpc>
                        <a:spcAft>
                          <a:spcPts val="600"/>
                        </a:spcAft>
                      </a:pPr>
                      <a:r>
                        <a:rPr lang="en-AU" sz="1400" dirty="0">
                          <a:solidFill>
                            <a:srgbClr val="000000"/>
                          </a:solidFill>
                          <a:effectLst/>
                          <a:latin typeface="+mn-lt"/>
                          <a:ea typeface="Times New Roman" panose="02020603050405020304" pitchFamily="18" charset="0"/>
                          <a:cs typeface="Calibri" panose="020F0502020204030204" pitchFamily="34" charset="0"/>
                        </a:rPr>
                        <a:t>Textiles and Design</a:t>
                      </a:r>
                      <a:endParaRPr lang="en-AU" sz="1600" dirty="0">
                        <a:effectLst/>
                        <a:latin typeface="+mn-lt"/>
                        <a:ea typeface="DengXian" panose="02010600030101010101" pitchFamily="2" charset="-122"/>
                        <a:cs typeface="Arial" panose="020B0604020202020204" pitchFamily="34" charset="0"/>
                      </a:endParaRPr>
                    </a:p>
                    <a:p>
                      <a:pPr marL="19050" algn="l">
                        <a:lnSpc>
                          <a:spcPct val="107000"/>
                        </a:lnSpc>
                        <a:spcAft>
                          <a:spcPts val="800"/>
                        </a:spcAft>
                      </a:pPr>
                      <a:r>
                        <a:rPr lang="en-AU" sz="1400" dirty="0">
                          <a:solidFill>
                            <a:srgbClr val="000000"/>
                          </a:solidFill>
                          <a:effectLst/>
                          <a:latin typeface="+mn-lt"/>
                          <a:ea typeface="DengXian" panose="02010600030101010101" pitchFamily="2" charset="-122"/>
                          <a:cs typeface="Arial" panose="020B0604020202020204" pitchFamily="34" charset="0"/>
                        </a:rPr>
                        <a:t> </a:t>
                      </a:r>
                      <a:endParaRPr lang="en-AU" sz="1400" dirty="0">
                        <a:effectLst/>
                        <a:latin typeface="+mn-lt"/>
                        <a:ea typeface="DengXian" panose="02010600030101010101" pitchFamily="2" charset="-122"/>
                        <a:cs typeface="Arial" panose="020B0604020202020204" pitchFamily="34" charset="0"/>
                      </a:endParaRPr>
                    </a:p>
                    <a:p>
                      <a:pPr algn="l">
                        <a:lnSpc>
                          <a:spcPct val="110000"/>
                        </a:lnSpc>
                        <a:spcAft>
                          <a:spcPts val="600"/>
                        </a:spcAft>
                      </a:pPr>
                      <a:r>
                        <a:rPr lang="en-AU" sz="1400" dirty="0">
                          <a:solidFill>
                            <a:srgbClr val="000000"/>
                          </a:solidFill>
                          <a:effectLst/>
                          <a:latin typeface="+mn-lt"/>
                          <a:ea typeface="DengXian" panose="02010600030101010101" pitchFamily="2" charset="-122"/>
                          <a:cs typeface="Arial" panose="020B0604020202020204" pitchFamily="34" charset="0"/>
                        </a:rPr>
                        <a:t> </a:t>
                      </a:r>
                      <a:endParaRPr lang="en-AU" sz="1600" dirty="0">
                        <a:effectLst/>
                        <a:latin typeface="+mn-lt"/>
                        <a:ea typeface="DengXian" panose="02010600030101010101" pitchFamily="2" charset="-122"/>
                        <a:cs typeface="Arial" panose="020B0604020202020204" pitchFamily="34" charset="0"/>
                      </a:endParaRPr>
                    </a:p>
                    <a:p>
                      <a:pPr marL="457200" algn="l">
                        <a:lnSpc>
                          <a:spcPct val="107000"/>
                        </a:lnSpc>
                        <a:spcAft>
                          <a:spcPts val="800"/>
                        </a:spcAft>
                      </a:pPr>
                      <a:r>
                        <a:rPr lang="en-AU" sz="1400" dirty="0">
                          <a:solidFill>
                            <a:srgbClr val="000000"/>
                          </a:solidFill>
                          <a:effectLst/>
                          <a:latin typeface="+mn-lt"/>
                          <a:ea typeface="DengXian" panose="02010600030101010101" pitchFamily="2" charset="-122"/>
                          <a:cs typeface="Arial" panose="020B0604020202020204" pitchFamily="34" charset="0"/>
                        </a:rPr>
                        <a:t> </a:t>
                      </a:r>
                      <a:endParaRPr lang="en-AU" sz="1400" dirty="0">
                        <a:effectLst/>
                        <a:latin typeface="+mn-lt"/>
                        <a:ea typeface="DengXian" panose="02010600030101010101" pitchFamily="2" charset="-122"/>
                        <a:cs typeface="Arial" panose="020B0604020202020204" pitchFamily="34" charset="0"/>
                      </a:endParaRPr>
                    </a:p>
                    <a:p>
                      <a:pPr algn="l">
                        <a:lnSpc>
                          <a:spcPct val="110000"/>
                        </a:lnSpc>
                        <a:spcAft>
                          <a:spcPts val="600"/>
                        </a:spcAft>
                      </a:pPr>
                      <a:r>
                        <a:rPr lang="en-AU" sz="1400" dirty="0">
                          <a:solidFill>
                            <a:srgbClr val="000000"/>
                          </a:solidFill>
                          <a:effectLst/>
                          <a:latin typeface="+mn-lt"/>
                          <a:ea typeface="DengXian" panose="02010600030101010101" pitchFamily="2" charset="-122"/>
                          <a:cs typeface="Arial" panose="020B0604020202020204" pitchFamily="34" charset="0"/>
                        </a:rPr>
                        <a:t> </a:t>
                      </a:r>
                      <a:endParaRPr lang="en-AU" sz="1600" dirty="0">
                        <a:effectLst/>
                        <a:latin typeface="+mn-lt"/>
                        <a:ea typeface="DengXian" panose="02010600030101010101" pitchFamily="2" charset="-122"/>
                        <a:cs typeface="Arial" panose="020B0604020202020204" pitchFamily="34" charset="0"/>
                      </a:endParaRPr>
                    </a:p>
                  </a:txBody>
                  <a:tcPr marL="51957" marR="51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0000"/>
                        </a:lnSpc>
                        <a:spcAft>
                          <a:spcPts val="600"/>
                        </a:spcAft>
                      </a:pPr>
                      <a:r>
                        <a:rPr lang="en-AU" sz="1400" dirty="0">
                          <a:solidFill>
                            <a:srgbClr val="000000"/>
                          </a:solidFill>
                          <a:effectLst/>
                          <a:latin typeface="+mn-lt"/>
                          <a:ea typeface="Times New Roman" panose="02020603050405020304" pitchFamily="18" charset="0"/>
                          <a:cs typeface="Calibri" panose="020F0502020204030204" pitchFamily="34" charset="0"/>
                        </a:rPr>
                        <a:t>Ancient History</a:t>
                      </a:r>
                      <a:endParaRPr lang="en-AU" sz="1400" dirty="0">
                        <a:effectLst/>
                        <a:latin typeface="+mn-lt"/>
                        <a:ea typeface="DengXian" panose="02010600030101010101" pitchFamily="2" charset="-122"/>
                        <a:cs typeface="Arial" panose="020B0604020202020204" pitchFamily="34" charset="0"/>
                      </a:endParaRPr>
                    </a:p>
                    <a:p>
                      <a:pPr algn="l">
                        <a:lnSpc>
                          <a:spcPct val="110000"/>
                        </a:lnSpc>
                        <a:spcAft>
                          <a:spcPts val="600"/>
                        </a:spcAft>
                      </a:pPr>
                      <a:r>
                        <a:rPr lang="en-AU" sz="1400" dirty="0">
                          <a:solidFill>
                            <a:srgbClr val="000000"/>
                          </a:solidFill>
                          <a:effectLst/>
                          <a:latin typeface="+mn-lt"/>
                          <a:ea typeface="Times New Roman" panose="02020603050405020304" pitchFamily="18" charset="0"/>
                          <a:cs typeface="Calibri" panose="020F0502020204030204" pitchFamily="34" charset="0"/>
                        </a:rPr>
                        <a:t>Business Studies</a:t>
                      </a:r>
                      <a:endParaRPr lang="en-AU" sz="1600" dirty="0">
                        <a:effectLst/>
                        <a:latin typeface="+mn-lt"/>
                        <a:ea typeface="DengXian" panose="02010600030101010101" pitchFamily="2" charset="-122"/>
                        <a:cs typeface="Arial" panose="020B0604020202020204" pitchFamily="34" charset="0"/>
                      </a:endParaRPr>
                    </a:p>
                    <a:p>
                      <a:pPr algn="l">
                        <a:lnSpc>
                          <a:spcPct val="110000"/>
                        </a:lnSpc>
                        <a:spcAft>
                          <a:spcPts val="600"/>
                        </a:spcAft>
                      </a:pPr>
                      <a:r>
                        <a:rPr lang="en-AU" sz="1400" dirty="0">
                          <a:solidFill>
                            <a:srgbClr val="000000"/>
                          </a:solidFill>
                          <a:effectLst/>
                          <a:latin typeface="+mn-lt"/>
                          <a:ea typeface="Times New Roman" panose="02020603050405020304" pitchFamily="18" charset="0"/>
                          <a:cs typeface="Calibri" panose="020F0502020204030204" pitchFamily="34" charset="0"/>
                        </a:rPr>
                        <a:t>Chemistry</a:t>
                      </a:r>
                      <a:endParaRPr lang="en-AU" sz="1600" dirty="0">
                        <a:effectLst/>
                        <a:latin typeface="+mn-lt"/>
                        <a:ea typeface="DengXian" panose="02010600030101010101" pitchFamily="2" charset="-122"/>
                        <a:cs typeface="Arial" panose="020B0604020202020204" pitchFamily="34" charset="0"/>
                      </a:endParaRPr>
                    </a:p>
                    <a:p>
                      <a:pPr algn="l">
                        <a:lnSpc>
                          <a:spcPct val="110000"/>
                        </a:lnSpc>
                        <a:spcAft>
                          <a:spcPts val="600"/>
                        </a:spcAft>
                      </a:pPr>
                      <a:r>
                        <a:rPr lang="en-AU" sz="1400" dirty="0">
                          <a:solidFill>
                            <a:srgbClr val="000000"/>
                          </a:solidFill>
                          <a:effectLst/>
                          <a:latin typeface="+mn-lt"/>
                          <a:ea typeface="DengXian" panose="02010600030101010101" pitchFamily="2" charset="-122"/>
                          <a:cs typeface="Arial" panose="020B0604020202020204" pitchFamily="34" charset="0"/>
                        </a:rPr>
                        <a:t>Drama </a:t>
                      </a:r>
                      <a:endParaRPr lang="en-AU" sz="1400" dirty="0">
                        <a:effectLst/>
                        <a:latin typeface="+mn-lt"/>
                        <a:ea typeface="DengXian" panose="02010600030101010101" pitchFamily="2" charset="-122"/>
                        <a:cs typeface="Arial" panose="020B0604020202020204" pitchFamily="34" charset="0"/>
                      </a:endParaRPr>
                    </a:p>
                    <a:p>
                      <a:pPr algn="l">
                        <a:lnSpc>
                          <a:spcPct val="110000"/>
                        </a:lnSpc>
                        <a:spcAft>
                          <a:spcPts val="600"/>
                        </a:spcAft>
                      </a:pPr>
                      <a:r>
                        <a:rPr lang="en-AU" sz="1400" dirty="0">
                          <a:solidFill>
                            <a:srgbClr val="000000"/>
                          </a:solidFill>
                          <a:effectLst/>
                          <a:latin typeface="+mn-lt"/>
                          <a:ea typeface="Times New Roman" panose="02020603050405020304" pitchFamily="18" charset="0"/>
                          <a:cs typeface="Calibri" panose="020F0502020204030204" pitchFamily="34" charset="0"/>
                        </a:rPr>
                        <a:t>Food Technology</a:t>
                      </a:r>
                      <a:endParaRPr lang="en-AU" sz="1600" dirty="0">
                        <a:effectLst/>
                        <a:latin typeface="+mn-lt"/>
                        <a:ea typeface="DengXian" panose="02010600030101010101" pitchFamily="2" charset="-122"/>
                        <a:cs typeface="Arial" panose="020B0604020202020204" pitchFamily="34" charset="0"/>
                      </a:endParaRPr>
                    </a:p>
                    <a:p>
                      <a:pPr algn="l">
                        <a:lnSpc>
                          <a:spcPct val="110000"/>
                        </a:lnSpc>
                        <a:spcAft>
                          <a:spcPts val="600"/>
                        </a:spcAft>
                      </a:pPr>
                      <a:r>
                        <a:rPr lang="en-AU" sz="1400" dirty="0">
                          <a:solidFill>
                            <a:srgbClr val="000000"/>
                          </a:solidFill>
                          <a:effectLst/>
                          <a:latin typeface="+mn-lt"/>
                          <a:ea typeface="Times New Roman" panose="02020603050405020304" pitchFamily="18" charset="0"/>
                          <a:cs typeface="Calibri" panose="020F0502020204030204" pitchFamily="34" charset="0"/>
                        </a:rPr>
                        <a:t>Modern History</a:t>
                      </a:r>
                      <a:r>
                        <a:rPr lang="en-AU" sz="1400" dirty="0">
                          <a:solidFill>
                            <a:srgbClr val="000000"/>
                          </a:solidFill>
                          <a:effectLst/>
                          <a:latin typeface="+mn-lt"/>
                          <a:ea typeface="DengXian" panose="02010600030101010101" pitchFamily="2" charset="-122"/>
                          <a:cs typeface="Arial" panose="020B0604020202020204" pitchFamily="34" charset="0"/>
                        </a:rPr>
                        <a:t> </a:t>
                      </a:r>
                      <a:endParaRPr lang="en-AU" sz="1600" dirty="0">
                        <a:effectLst/>
                        <a:latin typeface="+mn-lt"/>
                        <a:ea typeface="DengXian" panose="02010600030101010101" pitchFamily="2" charset="-122"/>
                        <a:cs typeface="Arial" panose="020B0604020202020204" pitchFamily="34" charset="0"/>
                      </a:endParaRPr>
                    </a:p>
                    <a:p>
                      <a:pPr algn="l">
                        <a:lnSpc>
                          <a:spcPct val="110000"/>
                        </a:lnSpc>
                        <a:spcAft>
                          <a:spcPts val="600"/>
                        </a:spcAft>
                      </a:pPr>
                      <a:r>
                        <a:rPr lang="en-AU" sz="1400" dirty="0">
                          <a:solidFill>
                            <a:srgbClr val="000000"/>
                          </a:solidFill>
                          <a:effectLst/>
                          <a:latin typeface="+mn-lt"/>
                          <a:ea typeface="Times New Roman" panose="02020603050405020304" pitchFamily="18" charset="0"/>
                          <a:cs typeface="Calibri" panose="020F0502020204030204" pitchFamily="34" charset="0"/>
                        </a:rPr>
                        <a:t>PD/H/PE</a:t>
                      </a:r>
                      <a:endParaRPr lang="en-AU" sz="1600" dirty="0">
                        <a:effectLst/>
                        <a:latin typeface="+mn-lt"/>
                        <a:ea typeface="DengXian" panose="02010600030101010101" pitchFamily="2" charset="-122"/>
                        <a:cs typeface="Arial" panose="020B0604020202020204" pitchFamily="34" charset="0"/>
                      </a:endParaRPr>
                    </a:p>
                    <a:p>
                      <a:pPr algn="l">
                        <a:lnSpc>
                          <a:spcPct val="110000"/>
                        </a:lnSpc>
                        <a:spcAft>
                          <a:spcPts val="600"/>
                        </a:spcAft>
                      </a:pPr>
                      <a:r>
                        <a:rPr lang="en-AU" sz="1400" dirty="0">
                          <a:solidFill>
                            <a:srgbClr val="000000"/>
                          </a:solidFill>
                          <a:effectLst/>
                          <a:latin typeface="+mn-lt"/>
                          <a:ea typeface="Times New Roman" panose="02020603050405020304" pitchFamily="18" charset="0"/>
                          <a:cs typeface="Calibri" panose="020F0502020204030204" pitchFamily="34" charset="0"/>
                        </a:rPr>
                        <a:t>Physics</a:t>
                      </a:r>
                      <a:endParaRPr lang="en-AU" sz="1600" dirty="0">
                        <a:effectLst/>
                        <a:latin typeface="+mn-lt"/>
                        <a:ea typeface="DengXian" panose="02010600030101010101" pitchFamily="2" charset="-122"/>
                        <a:cs typeface="Arial" panose="020B0604020202020204" pitchFamily="34" charset="0"/>
                      </a:endParaRPr>
                    </a:p>
                    <a:p>
                      <a:pPr marL="19050" algn="l">
                        <a:lnSpc>
                          <a:spcPct val="107000"/>
                        </a:lnSpc>
                        <a:spcAft>
                          <a:spcPts val="800"/>
                        </a:spcAft>
                      </a:pPr>
                      <a:r>
                        <a:rPr lang="en-AU" sz="1400" dirty="0">
                          <a:solidFill>
                            <a:srgbClr val="000000"/>
                          </a:solidFill>
                          <a:effectLst/>
                          <a:latin typeface="+mn-lt"/>
                          <a:ea typeface="DengXian" panose="02010600030101010101" pitchFamily="2" charset="-122"/>
                          <a:cs typeface="Arial" panose="020B0604020202020204" pitchFamily="34" charset="0"/>
                        </a:rPr>
                        <a:t> </a:t>
                      </a:r>
                      <a:endParaRPr lang="en-AU" sz="1400" dirty="0">
                        <a:effectLst/>
                        <a:latin typeface="+mn-lt"/>
                        <a:ea typeface="DengXian" panose="02010600030101010101" pitchFamily="2" charset="-122"/>
                        <a:cs typeface="Arial" panose="020B0604020202020204" pitchFamily="34" charset="0"/>
                      </a:endParaRPr>
                    </a:p>
                    <a:p>
                      <a:pPr algn="l">
                        <a:lnSpc>
                          <a:spcPct val="110000"/>
                        </a:lnSpc>
                        <a:spcAft>
                          <a:spcPts val="600"/>
                        </a:spcAft>
                      </a:pPr>
                      <a:r>
                        <a:rPr lang="en-AU" sz="1400" dirty="0">
                          <a:solidFill>
                            <a:srgbClr val="000000"/>
                          </a:solidFill>
                          <a:effectLst/>
                          <a:latin typeface="+mn-lt"/>
                          <a:ea typeface="DengXian" panose="02010600030101010101" pitchFamily="2" charset="-122"/>
                          <a:cs typeface="Arial" panose="020B0604020202020204" pitchFamily="34" charset="0"/>
                        </a:rPr>
                        <a:t> </a:t>
                      </a:r>
                      <a:endParaRPr lang="en-AU" sz="1600" dirty="0">
                        <a:effectLst/>
                        <a:latin typeface="+mn-lt"/>
                        <a:ea typeface="DengXian" panose="02010600030101010101" pitchFamily="2" charset="-122"/>
                        <a:cs typeface="Arial" panose="020B0604020202020204" pitchFamily="34" charset="0"/>
                      </a:endParaRPr>
                    </a:p>
                    <a:p>
                      <a:pPr algn="l">
                        <a:lnSpc>
                          <a:spcPct val="110000"/>
                        </a:lnSpc>
                        <a:spcAft>
                          <a:spcPts val="600"/>
                        </a:spcAft>
                      </a:pPr>
                      <a:r>
                        <a:rPr lang="en-AU" sz="1400" dirty="0">
                          <a:solidFill>
                            <a:srgbClr val="000000"/>
                          </a:solidFill>
                          <a:effectLst/>
                          <a:latin typeface="+mn-lt"/>
                          <a:ea typeface="DengXian" panose="02010600030101010101" pitchFamily="2" charset="-122"/>
                          <a:cs typeface="Arial" panose="020B0604020202020204" pitchFamily="34" charset="0"/>
                        </a:rPr>
                        <a:t> </a:t>
                      </a:r>
                      <a:endParaRPr lang="en-AU" sz="1600" dirty="0">
                        <a:effectLst/>
                        <a:latin typeface="+mn-lt"/>
                        <a:ea typeface="DengXian" panose="02010600030101010101" pitchFamily="2" charset="-122"/>
                        <a:cs typeface="Arial" panose="020B0604020202020204" pitchFamily="34" charset="0"/>
                      </a:endParaRPr>
                    </a:p>
                  </a:txBody>
                  <a:tcPr marL="51957" marR="51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0000"/>
                        </a:lnSpc>
                        <a:spcAft>
                          <a:spcPts val="600"/>
                        </a:spcAft>
                      </a:pPr>
                      <a:r>
                        <a:rPr lang="en-AU" sz="1400" dirty="0">
                          <a:solidFill>
                            <a:srgbClr val="000000"/>
                          </a:solidFill>
                          <a:effectLst/>
                          <a:latin typeface="+mn-lt"/>
                          <a:ea typeface="Times New Roman" panose="02020603050405020304" pitchFamily="18" charset="0"/>
                          <a:cs typeface="Calibri" panose="020F0502020204030204" pitchFamily="34" charset="0"/>
                        </a:rPr>
                        <a:t>Biology</a:t>
                      </a:r>
                      <a:r>
                        <a:rPr lang="en-AU" sz="1400" dirty="0">
                          <a:solidFill>
                            <a:srgbClr val="000000"/>
                          </a:solidFill>
                          <a:effectLst/>
                          <a:latin typeface="+mn-lt"/>
                          <a:ea typeface="DengXian" panose="02010600030101010101" pitchFamily="2" charset="-122"/>
                          <a:cs typeface="Arial" panose="020B0604020202020204" pitchFamily="34" charset="0"/>
                        </a:rPr>
                        <a:t> </a:t>
                      </a:r>
                      <a:endParaRPr lang="en-AU" sz="1600" dirty="0">
                        <a:effectLst/>
                        <a:latin typeface="+mn-lt"/>
                        <a:ea typeface="DengXian" panose="02010600030101010101" pitchFamily="2" charset="-122"/>
                        <a:cs typeface="Arial" panose="020B0604020202020204" pitchFamily="34" charset="0"/>
                      </a:endParaRPr>
                    </a:p>
                    <a:p>
                      <a:pPr algn="l">
                        <a:lnSpc>
                          <a:spcPct val="110000"/>
                        </a:lnSpc>
                        <a:spcAft>
                          <a:spcPts val="600"/>
                        </a:spcAft>
                      </a:pPr>
                      <a:r>
                        <a:rPr lang="en-AU" sz="1400" dirty="0">
                          <a:solidFill>
                            <a:srgbClr val="000000"/>
                          </a:solidFill>
                          <a:effectLst/>
                          <a:latin typeface="+mn-lt"/>
                          <a:ea typeface="Times New Roman" panose="02020603050405020304" pitchFamily="18" charset="0"/>
                          <a:cs typeface="Calibri" panose="020F0502020204030204" pitchFamily="34" charset="0"/>
                        </a:rPr>
                        <a:t>Community and Family Studies</a:t>
                      </a:r>
                      <a:endParaRPr lang="en-AU" sz="1600" dirty="0">
                        <a:effectLst/>
                        <a:latin typeface="+mn-lt"/>
                        <a:ea typeface="DengXian" panose="02010600030101010101" pitchFamily="2" charset="-122"/>
                        <a:cs typeface="Arial" panose="020B0604020202020204" pitchFamily="34" charset="0"/>
                      </a:endParaRPr>
                    </a:p>
                    <a:p>
                      <a:pPr algn="l">
                        <a:lnSpc>
                          <a:spcPct val="110000"/>
                        </a:lnSpc>
                        <a:spcAft>
                          <a:spcPts val="600"/>
                        </a:spcAft>
                      </a:pPr>
                      <a:r>
                        <a:rPr lang="en-AU" sz="1400" dirty="0">
                          <a:solidFill>
                            <a:srgbClr val="000000"/>
                          </a:solidFill>
                          <a:effectLst/>
                          <a:latin typeface="+mn-lt"/>
                          <a:ea typeface="Times New Roman" panose="02020603050405020304" pitchFamily="18" charset="0"/>
                          <a:cs typeface="Calibri" panose="020F0502020204030204" pitchFamily="34" charset="0"/>
                        </a:rPr>
                        <a:t>Economics</a:t>
                      </a:r>
                      <a:r>
                        <a:rPr lang="en-AU" sz="1400" dirty="0">
                          <a:solidFill>
                            <a:srgbClr val="000000"/>
                          </a:solidFill>
                          <a:effectLst/>
                          <a:latin typeface="+mn-lt"/>
                          <a:ea typeface="DengXian" panose="02010600030101010101" pitchFamily="2" charset="-122"/>
                          <a:cs typeface="Arial" panose="020B0604020202020204" pitchFamily="34" charset="0"/>
                        </a:rPr>
                        <a:t> </a:t>
                      </a:r>
                      <a:endParaRPr lang="en-AU" sz="1600" dirty="0">
                        <a:effectLst/>
                        <a:latin typeface="+mn-lt"/>
                        <a:ea typeface="DengXian" panose="02010600030101010101" pitchFamily="2" charset="-122"/>
                        <a:cs typeface="Arial" panose="020B0604020202020204" pitchFamily="34" charset="0"/>
                      </a:endParaRPr>
                    </a:p>
                    <a:p>
                      <a:pPr algn="l">
                        <a:lnSpc>
                          <a:spcPct val="110000"/>
                        </a:lnSpc>
                        <a:spcAft>
                          <a:spcPts val="600"/>
                        </a:spcAft>
                      </a:pPr>
                      <a:r>
                        <a:rPr lang="en-AU" sz="1400" dirty="0">
                          <a:solidFill>
                            <a:srgbClr val="000000"/>
                          </a:solidFill>
                          <a:effectLst/>
                          <a:latin typeface="+mn-lt"/>
                          <a:ea typeface="Times New Roman" panose="02020603050405020304" pitchFamily="18" charset="0"/>
                          <a:cs typeface="Calibri" panose="020F0502020204030204" pitchFamily="34" charset="0"/>
                        </a:rPr>
                        <a:t>Investigating Science</a:t>
                      </a:r>
                      <a:endParaRPr lang="en-AU" sz="1600" dirty="0">
                        <a:effectLst/>
                        <a:latin typeface="+mn-lt"/>
                        <a:ea typeface="DengXian" panose="02010600030101010101" pitchFamily="2" charset="-122"/>
                        <a:cs typeface="Arial" panose="020B0604020202020204" pitchFamily="34" charset="0"/>
                      </a:endParaRPr>
                    </a:p>
                    <a:p>
                      <a:pPr algn="l">
                        <a:lnSpc>
                          <a:spcPct val="110000"/>
                        </a:lnSpc>
                        <a:spcAft>
                          <a:spcPts val="600"/>
                        </a:spcAft>
                      </a:pPr>
                      <a:r>
                        <a:rPr lang="en-AU" sz="1400" dirty="0">
                          <a:solidFill>
                            <a:srgbClr val="000000"/>
                          </a:solidFill>
                          <a:effectLst/>
                          <a:latin typeface="+mn-lt"/>
                          <a:ea typeface="Times New Roman" panose="02020603050405020304" pitchFamily="18" charset="0"/>
                          <a:cs typeface="Calibri" panose="020F0502020204030204" pitchFamily="34" charset="0"/>
                        </a:rPr>
                        <a:t>Industrial Technology-Multimedia</a:t>
                      </a:r>
                      <a:endParaRPr lang="en-AU" sz="1600" dirty="0">
                        <a:effectLst/>
                        <a:latin typeface="+mn-lt"/>
                        <a:ea typeface="DengXian" panose="02010600030101010101" pitchFamily="2" charset="-122"/>
                        <a:cs typeface="Arial" panose="020B0604020202020204" pitchFamily="34" charset="0"/>
                      </a:endParaRPr>
                    </a:p>
                    <a:p>
                      <a:pPr algn="l">
                        <a:lnSpc>
                          <a:spcPct val="110000"/>
                        </a:lnSpc>
                        <a:spcAft>
                          <a:spcPts val="600"/>
                        </a:spcAft>
                      </a:pPr>
                      <a:r>
                        <a:rPr lang="en-AU" sz="1400" dirty="0">
                          <a:solidFill>
                            <a:srgbClr val="000000"/>
                          </a:solidFill>
                          <a:effectLst/>
                          <a:latin typeface="+mn-lt"/>
                          <a:ea typeface="Times New Roman" panose="02020603050405020304" pitchFamily="18" charset="0"/>
                          <a:cs typeface="Calibri" panose="020F0502020204030204" pitchFamily="34" charset="0"/>
                        </a:rPr>
                        <a:t>Physics</a:t>
                      </a:r>
                      <a:endParaRPr lang="en-AU" sz="1600" dirty="0">
                        <a:effectLst/>
                        <a:latin typeface="+mn-lt"/>
                        <a:ea typeface="DengXian" panose="02010600030101010101" pitchFamily="2" charset="-122"/>
                        <a:cs typeface="Arial" panose="020B0604020202020204" pitchFamily="34" charset="0"/>
                      </a:endParaRPr>
                    </a:p>
                    <a:p>
                      <a:pPr algn="l">
                        <a:lnSpc>
                          <a:spcPct val="110000"/>
                        </a:lnSpc>
                        <a:spcAft>
                          <a:spcPts val="600"/>
                        </a:spcAft>
                      </a:pPr>
                      <a:r>
                        <a:rPr lang="en-AU" sz="1400" dirty="0">
                          <a:solidFill>
                            <a:srgbClr val="000000"/>
                          </a:solidFill>
                          <a:effectLst/>
                          <a:latin typeface="+mn-lt"/>
                          <a:ea typeface="Times New Roman" panose="02020603050405020304" pitchFamily="18" charset="0"/>
                          <a:cs typeface="Calibri" panose="020F0502020204030204" pitchFamily="34" charset="0"/>
                        </a:rPr>
                        <a:t>Sports Lifestyle and Recreation </a:t>
                      </a:r>
                      <a:endParaRPr lang="en-AU" sz="1400" dirty="0">
                        <a:effectLst/>
                        <a:latin typeface="+mn-lt"/>
                        <a:ea typeface="DengXian" panose="02010600030101010101" pitchFamily="2" charset="-122"/>
                        <a:cs typeface="Arial" panose="020B0604020202020204" pitchFamily="34" charset="0"/>
                      </a:endParaRPr>
                    </a:p>
                    <a:p>
                      <a:pPr algn="l">
                        <a:lnSpc>
                          <a:spcPct val="110000"/>
                        </a:lnSpc>
                        <a:spcAft>
                          <a:spcPts val="600"/>
                        </a:spcAft>
                      </a:pPr>
                      <a:r>
                        <a:rPr lang="en-AU" sz="1400" dirty="0">
                          <a:solidFill>
                            <a:srgbClr val="000000"/>
                          </a:solidFill>
                          <a:effectLst/>
                          <a:latin typeface="+mn-lt"/>
                          <a:ea typeface="Times New Roman" panose="02020603050405020304" pitchFamily="18" charset="0"/>
                          <a:cs typeface="Calibri" panose="020F0502020204030204" pitchFamily="34" charset="0"/>
                        </a:rPr>
                        <a:t>Visual Arts</a:t>
                      </a:r>
                      <a:endParaRPr lang="en-AU" sz="1600" dirty="0">
                        <a:effectLst/>
                        <a:latin typeface="+mn-lt"/>
                        <a:ea typeface="DengXian" panose="02010600030101010101" pitchFamily="2" charset="-122"/>
                        <a:cs typeface="Arial" panose="020B0604020202020204" pitchFamily="34" charset="0"/>
                      </a:endParaRPr>
                    </a:p>
                    <a:p>
                      <a:pPr marL="19050" algn="l">
                        <a:lnSpc>
                          <a:spcPct val="107000"/>
                        </a:lnSpc>
                        <a:spcAft>
                          <a:spcPts val="800"/>
                        </a:spcAft>
                      </a:pPr>
                      <a:r>
                        <a:rPr lang="en-AU" sz="1400" dirty="0">
                          <a:solidFill>
                            <a:srgbClr val="000000"/>
                          </a:solidFill>
                          <a:effectLst/>
                          <a:latin typeface="+mn-lt"/>
                          <a:ea typeface="Times New Roman" panose="02020603050405020304" pitchFamily="18" charset="0"/>
                          <a:cs typeface="Calibri" panose="020F0502020204030204" pitchFamily="34" charset="0"/>
                        </a:rPr>
                        <a:t> </a:t>
                      </a:r>
                      <a:endParaRPr lang="en-AU" sz="1400" dirty="0">
                        <a:effectLst/>
                        <a:latin typeface="+mn-lt"/>
                        <a:ea typeface="DengXian" panose="02010600030101010101" pitchFamily="2" charset="-122"/>
                        <a:cs typeface="Arial" panose="020B0604020202020204" pitchFamily="34" charset="0"/>
                      </a:endParaRPr>
                    </a:p>
                  </a:txBody>
                  <a:tcPr marL="51957" marR="51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0000"/>
                        </a:lnSpc>
                        <a:spcAft>
                          <a:spcPts val="600"/>
                        </a:spcAft>
                      </a:pPr>
                      <a:r>
                        <a:rPr lang="en-AU" sz="1400" dirty="0">
                          <a:solidFill>
                            <a:srgbClr val="000000"/>
                          </a:solidFill>
                          <a:effectLst/>
                          <a:latin typeface="+mn-lt"/>
                          <a:ea typeface="Times New Roman" panose="02020603050405020304" pitchFamily="18" charset="0"/>
                          <a:cs typeface="Calibri" panose="020F0502020204030204" pitchFamily="34" charset="0"/>
                        </a:rPr>
                        <a:t>Mathematics Extension 1</a:t>
                      </a:r>
                      <a:endParaRPr lang="en-AU" sz="1400" dirty="0">
                        <a:effectLst/>
                        <a:latin typeface="+mn-lt"/>
                        <a:ea typeface="DengXian" panose="02010600030101010101" pitchFamily="2" charset="-122"/>
                        <a:cs typeface="Arial" panose="020B0604020202020204" pitchFamily="34" charset="0"/>
                      </a:endParaRPr>
                    </a:p>
                    <a:p>
                      <a:pPr algn="l">
                        <a:lnSpc>
                          <a:spcPct val="110000"/>
                        </a:lnSpc>
                        <a:spcAft>
                          <a:spcPts val="600"/>
                        </a:spcAft>
                      </a:pPr>
                      <a:r>
                        <a:rPr lang="en-AU" sz="1400" dirty="0">
                          <a:effectLst/>
                          <a:latin typeface="+mn-lt"/>
                          <a:ea typeface="DengXian" panose="02010600030101010101" pitchFamily="2" charset="-122"/>
                          <a:cs typeface="Arial" panose="020B0604020202020204" pitchFamily="34" charset="0"/>
                        </a:rPr>
                        <a:t>Hospitality</a:t>
                      </a:r>
                      <a:endParaRPr lang="en-AU" sz="1600" dirty="0">
                        <a:effectLst/>
                        <a:latin typeface="+mn-lt"/>
                        <a:ea typeface="DengXian" panose="02010600030101010101" pitchFamily="2" charset="-122"/>
                        <a:cs typeface="Arial" panose="020B0604020202020204" pitchFamily="34" charset="0"/>
                      </a:endParaRPr>
                    </a:p>
                  </a:txBody>
                  <a:tcPr marL="51957" marR="51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0000"/>
                        </a:lnSpc>
                        <a:spcAft>
                          <a:spcPts val="600"/>
                        </a:spcAft>
                      </a:pPr>
                      <a:r>
                        <a:rPr lang="en-AU" sz="1400" dirty="0">
                          <a:solidFill>
                            <a:srgbClr val="000000"/>
                          </a:solidFill>
                          <a:effectLst/>
                          <a:latin typeface="+mn-lt"/>
                          <a:ea typeface="Times New Roman" panose="02020603050405020304" pitchFamily="18" charset="0"/>
                          <a:cs typeface="Calibri" panose="020F0502020204030204" pitchFamily="34" charset="0"/>
                        </a:rPr>
                        <a:t>English Extension 1</a:t>
                      </a:r>
                      <a:endParaRPr lang="en-AU" sz="1600" dirty="0">
                        <a:effectLst/>
                        <a:latin typeface="+mn-lt"/>
                        <a:ea typeface="DengXian" panose="02010600030101010101" pitchFamily="2" charset="-122"/>
                        <a:cs typeface="Arial" panose="020B0604020202020204" pitchFamily="34" charset="0"/>
                      </a:endParaRPr>
                    </a:p>
                    <a:p>
                      <a:pPr marL="19050" algn="l">
                        <a:lnSpc>
                          <a:spcPct val="107000"/>
                        </a:lnSpc>
                        <a:spcAft>
                          <a:spcPts val="800"/>
                        </a:spcAft>
                      </a:pPr>
                      <a:r>
                        <a:rPr lang="en-AU" sz="1400" dirty="0">
                          <a:solidFill>
                            <a:srgbClr val="000000"/>
                          </a:solidFill>
                          <a:effectLst/>
                          <a:latin typeface="+mn-lt"/>
                          <a:ea typeface="DengXian" panose="02010600030101010101" pitchFamily="2" charset="-122"/>
                          <a:cs typeface="Arial" panose="020B0604020202020204" pitchFamily="34" charset="0"/>
                        </a:rPr>
                        <a:t> </a:t>
                      </a:r>
                      <a:endParaRPr lang="en-AU" sz="1400" dirty="0">
                        <a:effectLst/>
                        <a:latin typeface="+mn-lt"/>
                        <a:ea typeface="DengXian" panose="02010600030101010101" pitchFamily="2" charset="-122"/>
                        <a:cs typeface="Arial" panose="020B0604020202020204" pitchFamily="34" charset="0"/>
                      </a:endParaRPr>
                    </a:p>
                    <a:p>
                      <a:pPr algn="l">
                        <a:lnSpc>
                          <a:spcPct val="110000"/>
                        </a:lnSpc>
                        <a:spcAft>
                          <a:spcPts val="600"/>
                        </a:spcAft>
                      </a:pPr>
                      <a:r>
                        <a:rPr lang="en-AU" sz="1400" dirty="0">
                          <a:solidFill>
                            <a:srgbClr val="000000"/>
                          </a:solidFill>
                          <a:effectLst/>
                          <a:latin typeface="+mn-lt"/>
                          <a:ea typeface="DengXian" panose="02010600030101010101" pitchFamily="2" charset="-122"/>
                          <a:cs typeface="Arial" panose="020B0604020202020204" pitchFamily="34" charset="0"/>
                        </a:rPr>
                        <a:t> </a:t>
                      </a:r>
                      <a:endParaRPr lang="en-AU" sz="1600" dirty="0">
                        <a:effectLst/>
                        <a:latin typeface="+mn-lt"/>
                        <a:ea typeface="DengXian" panose="02010600030101010101" pitchFamily="2" charset="-122"/>
                        <a:cs typeface="Arial" panose="020B0604020202020204" pitchFamily="34" charset="0"/>
                      </a:endParaRPr>
                    </a:p>
                  </a:txBody>
                  <a:tcPr marL="51957" marR="51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9484544"/>
                  </a:ext>
                </a:extLst>
              </a:tr>
            </a:tbl>
          </a:graphicData>
        </a:graphic>
      </p:graphicFrame>
    </p:spTree>
    <p:extLst>
      <p:ext uri="{BB962C8B-B14F-4D97-AF65-F5344CB8AC3E}">
        <p14:creationId xmlns:p14="http://schemas.microsoft.com/office/powerpoint/2010/main" val="4157652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2834C75-6128-B3F9-D36E-FBDDC0AF0E44}"/>
              </a:ext>
            </a:extLst>
          </p:cNvPr>
          <p:cNvSpPr>
            <a:spLocks noGrp="1"/>
          </p:cNvSpPr>
          <p:nvPr>
            <p:ph type="ftr" sz="quarter" idx="3"/>
          </p:nvPr>
        </p:nvSpPr>
        <p:spPr/>
        <p:txBody>
          <a:bodyPr/>
          <a:lstStyle/>
          <a:p>
            <a:r>
              <a:rPr lang="en-AU"/>
              <a:t>Year 10 Subject Selection for Stage 6</a:t>
            </a:r>
            <a:endParaRPr lang="en-GB" dirty="0"/>
          </a:p>
        </p:txBody>
      </p:sp>
      <p:sp>
        <p:nvSpPr>
          <p:cNvPr id="4" name="Title 1">
            <a:extLst>
              <a:ext uri="{FF2B5EF4-FFF2-40B4-BE49-F238E27FC236}">
                <a16:creationId xmlns:a16="http://schemas.microsoft.com/office/drawing/2014/main" id="{65CE34B9-D80C-DF26-A6EF-0B72179DD5B0}"/>
              </a:ext>
            </a:extLst>
          </p:cNvPr>
          <p:cNvSpPr>
            <a:spLocks noGrp="1"/>
          </p:cNvSpPr>
          <p:nvPr>
            <p:ph type="title"/>
          </p:nvPr>
        </p:nvSpPr>
        <p:spPr>
          <a:xfrm>
            <a:off x="593725" y="554038"/>
            <a:ext cx="11010900" cy="498598"/>
          </a:xfrm>
        </p:spPr>
        <p:txBody>
          <a:bodyPr/>
          <a:lstStyle/>
          <a:p>
            <a:r>
              <a:rPr lang="en-GB" dirty="0"/>
              <a:t>The process – formal choice</a:t>
            </a:r>
          </a:p>
        </p:txBody>
      </p:sp>
      <p:sp>
        <p:nvSpPr>
          <p:cNvPr id="5" name="TextBox 4">
            <a:extLst>
              <a:ext uri="{FF2B5EF4-FFF2-40B4-BE49-F238E27FC236}">
                <a16:creationId xmlns:a16="http://schemas.microsoft.com/office/drawing/2014/main" id="{2C54E750-6AF3-3897-930F-6FB0469DBA99}"/>
              </a:ext>
            </a:extLst>
          </p:cNvPr>
          <p:cNvSpPr txBox="1"/>
          <p:nvPr/>
        </p:nvSpPr>
        <p:spPr>
          <a:xfrm>
            <a:off x="610126" y="1304327"/>
            <a:ext cx="5056743" cy="4328814"/>
          </a:xfrm>
          <a:prstGeom prst="rect">
            <a:avLst/>
          </a:prstGeom>
          <a:noFill/>
        </p:spPr>
        <p:txBody>
          <a:bodyPr wrap="square">
            <a:spAutoFit/>
          </a:bodyPr>
          <a:lstStyle/>
          <a:p>
            <a:pPr marL="630238" indent="-457200">
              <a:lnSpc>
                <a:spcPct val="110000"/>
              </a:lnSpc>
              <a:spcAft>
                <a:spcPts val="600"/>
              </a:spcAft>
              <a:tabLst>
                <a:tab pos="984250" algn="l"/>
              </a:tabLst>
            </a:pPr>
            <a:r>
              <a:rPr lang="en-AU" sz="18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1</a:t>
            </a:r>
            <a:r>
              <a:rPr lang="en-AU" dirty="0">
                <a:solidFill>
                  <a:srgbClr val="000000"/>
                </a:solidFill>
                <a:latin typeface="Arial" panose="020B0604020202020204" pitchFamily="34" charset="0"/>
                <a:ea typeface="DengXian" panose="02010600030101010101" pitchFamily="2" charset="-122"/>
                <a:cs typeface="Arial" panose="020B0604020202020204" pitchFamily="34" charset="0"/>
              </a:rPr>
              <a:t>.</a:t>
            </a:r>
            <a:r>
              <a:rPr lang="en-AU" sz="2000" dirty="0">
                <a:solidFill>
                  <a:srgbClr val="000000"/>
                </a:solidFill>
                <a:ea typeface="DengXian" panose="02010600030101010101" pitchFamily="2" charset="-122"/>
                <a:cs typeface="Arial" panose="020B0604020202020204" pitchFamily="34" charset="0"/>
              </a:rPr>
              <a:t>	</a:t>
            </a:r>
            <a:r>
              <a:rPr lang="en-AU" sz="2000" dirty="0">
                <a:solidFill>
                  <a:srgbClr val="000000"/>
                </a:solidFill>
                <a:effectLst/>
                <a:ea typeface="DengXian" panose="02010600030101010101" pitchFamily="2" charset="-122"/>
                <a:cs typeface="Arial" panose="020B0604020202020204" pitchFamily="34" charset="0"/>
              </a:rPr>
              <a:t>A new email is sent to the DET email  address from Killarney Heights High</a:t>
            </a:r>
            <a:endParaRPr lang="en-AU" sz="2000" dirty="0">
              <a:effectLst/>
              <a:ea typeface="DengXian" panose="02010600030101010101" pitchFamily="2" charset="-122"/>
              <a:cs typeface="Arial" panose="020B0604020202020204" pitchFamily="34" charset="0"/>
            </a:endParaRPr>
          </a:p>
          <a:p>
            <a:pPr marL="630238" indent="-457200">
              <a:lnSpc>
                <a:spcPct val="110000"/>
              </a:lnSpc>
              <a:spcAft>
                <a:spcPts val="600"/>
              </a:spcAft>
              <a:buAutoNum type="arabicPeriod" startAt="2"/>
              <a:tabLst>
                <a:tab pos="984250" algn="l"/>
              </a:tabLst>
            </a:pPr>
            <a:r>
              <a:rPr lang="en-AU" sz="2000" dirty="0">
                <a:solidFill>
                  <a:srgbClr val="000000"/>
                </a:solidFill>
                <a:effectLst/>
                <a:ea typeface="DengXian" panose="02010600030101010101" pitchFamily="2" charset="-122"/>
                <a:cs typeface="Arial" panose="020B0604020202020204" pitchFamily="34" charset="0"/>
              </a:rPr>
              <a:t>Copy the code first   </a:t>
            </a:r>
            <a:r>
              <a:rPr lang="en-AU" sz="2000" dirty="0" err="1">
                <a:solidFill>
                  <a:srgbClr val="000000"/>
                </a:solidFill>
                <a:ea typeface="DengXian" panose="02010600030101010101" pitchFamily="2" charset="-122"/>
                <a:cs typeface="Arial" panose="020B0604020202020204" pitchFamily="34" charset="0"/>
              </a:rPr>
              <a:t>eg</a:t>
            </a:r>
            <a:r>
              <a:rPr lang="en-AU" sz="2000" dirty="0">
                <a:solidFill>
                  <a:srgbClr val="000000"/>
                </a:solidFill>
                <a:ea typeface="DengXian" panose="02010600030101010101" pitchFamily="2" charset="-122"/>
                <a:cs typeface="Arial" panose="020B0604020202020204" pitchFamily="34" charset="0"/>
              </a:rPr>
              <a:t>  </a:t>
            </a:r>
            <a:r>
              <a:rPr lang="en-AU" sz="2000" dirty="0">
                <a:solidFill>
                  <a:srgbClr val="201F1E"/>
                </a:solidFill>
                <a:effectLst/>
                <a:ea typeface="DengXian" panose="02010600030101010101" pitchFamily="2" charset="-122"/>
                <a:cs typeface="Arial" panose="020B0604020202020204" pitchFamily="34" charset="0"/>
              </a:rPr>
              <a:t>MEWM9</a:t>
            </a:r>
            <a:endParaRPr lang="en-AU" sz="2000" dirty="0">
              <a:ea typeface="DengXian" panose="02010600030101010101" pitchFamily="2" charset="-122"/>
              <a:cs typeface="Arial" panose="020B0604020202020204" pitchFamily="34" charset="0"/>
            </a:endParaRPr>
          </a:p>
          <a:p>
            <a:pPr marL="630238" indent="-457200">
              <a:lnSpc>
                <a:spcPct val="110000"/>
              </a:lnSpc>
              <a:spcAft>
                <a:spcPts val="600"/>
              </a:spcAft>
              <a:buAutoNum type="arabicPeriod" startAt="2"/>
              <a:tabLst>
                <a:tab pos="984250" algn="l"/>
              </a:tabLst>
            </a:pPr>
            <a:r>
              <a:rPr lang="en-AU" sz="2000" dirty="0">
                <a:solidFill>
                  <a:srgbClr val="000000"/>
                </a:solidFill>
                <a:effectLst/>
                <a:ea typeface="DengXian" panose="02010600030101010101" pitchFamily="2" charset="-122"/>
                <a:cs typeface="Arial" panose="020B0604020202020204" pitchFamily="34" charset="0"/>
              </a:rPr>
              <a:t>Follow the link  </a:t>
            </a:r>
            <a:endParaRPr lang="en-AU" sz="2000" dirty="0">
              <a:ea typeface="DengXian" panose="02010600030101010101" pitchFamily="2" charset="-122"/>
              <a:cs typeface="Arial" panose="020B0604020202020204" pitchFamily="34" charset="0"/>
            </a:endParaRPr>
          </a:p>
          <a:p>
            <a:pPr marL="630238" indent="-457200">
              <a:lnSpc>
                <a:spcPct val="110000"/>
              </a:lnSpc>
              <a:spcAft>
                <a:spcPts val="600"/>
              </a:spcAft>
              <a:buAutoNum type="arabicPeriod" startAt="2"/>
              <a:tabLst>
                <a:tab pos="984250" algn="l"/>
              </a:tabLst>
            </a:pPr>
            <a:r>
              <a:rPr lang="en-AU" sz="2000" dirty="0">
                <a:solidFill>
                  <a:srgbClr val="000000"/>
                </a:solidFill>
                <a:effectLst/>
                <a:ea typeface="DengXian" panose="02010600030101010101" pitchFamily="2" charset="-122"/>
                <a:cs typeface="Arial" panose="020B0604020202020204" pitchFamily="34" charset="0"/>
              </a:rPr>
              <a:t>Select 1 option from each line</a:t>
            </a:r>
          </a:p>
          <a:p>
            <a:pPr marL="630238" indent="-457200">
              <a:lnSpc>
                <a:spcPct val="110000"/>
              </a:lnSpc>
              <a:spcAft>
                <a:spcPts val="600"/>
              </a:spcAft>
              <a:buAutoNum type="arabicPeriod" startAt="2"/>
              <a:tabLst>
                <a:tab pos="984250" algn="l"/>
              </a:tabLst>
            </a:pPr>
            <a:r>
              <a:rPr lang="en-AU" sz="2000" dirty="0">
                <a:solidFill>
                  <a:srgbClr val="000000"/>
                </a:solidFill>
                <a:ea typeface="DengXian" panose="02010600030101010101" pitchFamily="2" charset="-122"/>
                <a:cs typeface="Arial" panose="020B0604020202020204" pitchFamily="34" charset="0"/>
              </a:rPr>
              <a:t>Select a minimum of 12 units </a:t>
            </a:r>
          </a:p>
          <a:p>
            <a:pPr marL="630238" indent="-457200">
              <a:lnSpc>
                <a:spcPct val="110000"/>
              </a:lnSpc>
              <a:spcAft>
                <a:spcPts val="600"/>
              </a:spcAft>
              <a:buAutoNum type="arabicPeriod" startAt="2"/>
              <a:tabLst>
                <a:tab pos="984250" algn="l"/>
              </a:tabLst>
            </a:pPr>
            <a:r>
              <a:rPr lang="en-AU" sz="2000" dirty="0">
                <a:solidFill>
                  <a:srgbClr val="000000"/>
                </a:solidFill>
                <a:ea typeface="DengXian" panose="02010600030101010101" pitchFamily="2" charset="-122"/>
                <a:cs typeface="Arial" panose="020B0604020202020204" pitchFamily="34" charset="0"/>
              </a:rPr>
              <a:t>If choosing from the “other “ category 14 units must be selected</a:t>
            </a:r>
            <a:endParaRPr lang="en-AU" sz="2000" dirty="0">
              <a:ea typeface="DengXian" panose="02010600030101010101" pitchFamily="2" charset="-122"/>
              <a:cs typeface="Arial" panose="020B0604020202020204" pitchFamily="34" charset="0"/>
            </a:endParaRPr>
          </a:p>
          <a:p>
            <a:pPr marL="630238" indent="-457200">
              <a:lnSpc>
                <a:spcPct val="110000"/>
              </a:lnSpc>
              <a:spcAft>
                <a:spcPts val="600"/>
              </a:spcAft>
              <a:buAutoNum type="arabicPeriod" startAt="2"/>
              <a:tabLst>
                <a:tab pos="984250" algn="l"/>
              </a:tabLst>
            </a:pPr>
            <a:r>
              <a:rPr lang="en-AU" sz="2000" dirty="0">
                <a:solidFill>
                  <a:srgbClr val="000000"/>
                </a:solidFill>
                <a:effectLst/>
                <a:ea typeface="DengXian" panose="02010600030101010101" pitchFamily="2" charset="-122"/>
                <a:cs typeface="Arial" panose="020B0604020202020204" pitchFamily="34" charset="0"/>
              </a:rPr>
              <a:t>Select submit</a:t>
            </a:r>
            <a:endParaRPr lang="en-AU" sz="2000" dirty="0">
              <a:ea typeface="DengXian" panose="02010600030101010101" pitchFamily="2" charset="-122"/>
              <a:cs typeface="Arial" panose="020B0604020202020204" pitchFamily="34" charset="0"/>
            </a:endParaRPr>
          </a:p>
          <a:p>
            <a:pPr marL="630238" indent="-457200">
              <a:lnSpc>
                <a:spcPct val="110000"/>
              </a:lnSpc>
              <a:spcAft>
                <a:spcPts val="600"/>
              </a:spcAft>
              <a:buAutoNum type="arabicPeriod" startAt="2"/>
              <a:tabLst>
                <a:tab pos="984250" algn="l"/>
              </a:tabLst>
            </a:pPr>
            <a:r>
              <a:rPr lang="en-AU" sz="2000" dirty="0">
                <a:solidFill>
                  <a:srgbClr val="000000"/>
                </a:solidFill>
                <a:effectLst/>
                <a:ea typeface="DengXian" panose="02010600030101010101" pitchFamily="2" charset="-122"/>
                <a:cs typeface="Arial" panose="020B0604020202020204" pitchFamily="34" charset="0"/>
              </a:rPr>
              <a:t>The selection  may be changed at any time until the close date</a:t>
            </a:r>
            <a:endParaRPr lang="en-AU" sz="2000" dirty="0">
              <a:effectLst/>
              <a:ea typeface="DengXian" panose="02010600030101010101" pitchFamily="2" charset="-122"/>
              <a:cs typeface="Arial" panose="020B0604020202020204" pitchFamily="34" charset="0"/>
            </a:endParaRPr>
          </a:p>
        </p:txBody>
      </p:sp>
      <p:pic>
        <p:nvPicPr>
          <p:cNvPr id="7" name="Picture 6">
            <a:extLst>
              <a:ext uri="{FF2B5EF4-FFF2-40B4-BE49-F238E27FC236}">
                <a16:creationId xmlns:a16="http://schemas.microsoft.com/office/drawing/2014/main" id="{262186C9-F097-C4B1-C403-CC544BB18A75}"/>
              </a:ext>
            </a:extLst>
          </p:cNvPr>
          <p:cNvPicPr>
            <a:picLocks noChangeAspect="1"/>
          </p:cNvPicPr>
          <p:nvPr/>
        </p:nvPicPr>
        <p:blipFill rotWithShape="1">
          <a:blip r:embed="rId3"/>
          <a:srcRect l="53520" t="18683" r="17410" b="13375"/>
          <a:stretch/>
        </p:blipFill>
        <p:spPr>
          <a:xfrm>
            <a:off x="5666869" y="1304327"/>
            <a:ext cx="5937756" cy="4134280"/>
          </a:xfrm>
          <a:prstGeom prst="rect">
            <a:avLst/>
          </a:prstGeom>
        </p:spPr>
      </p:pic>
    </p:spTree>
    <p:extLst>
      <p:ext uri="{BB962C8B-B14F-4D97-AF65-F5344CB8AC3E}">
        <p14:creationId xmlns:p14="http://schemas.microsoft.com/office/powerpoint/2010/main" val="636128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2834C75-6128-B3F9-D36E-FBDDC0AF0E44}"/>
              </a:ext>
            </a:extLst>
          </p:cNvPr>
          <p:cNvSpPr>
            <a:spLocks noGrp="1"/>
          </p:cNvSpPr>
          <p:nvPr>
            <p:ph type="ftr" sz="quarter" idx="3"/>
          </p:nvPr>
        </p:nvSpPr>
        <p:spPr/>
        <p:txBody>
          <a:bodyPr/>
          <a:lstStyle/>
          <a:p>
            <a:r>
              <a:rPr lang="en-AU"/>
              <a:t>Year 10 Subject Selection for Stage 6</a:t>
            </a:r>
            <a:endParaRPr lang="en-GB" dirty="0"/>
          </a:p>
        </p:txBody>
      </p:sp>
      <p:sp>
        <p:nvSpPr>
          <p:cNvPr id="4" name="Title 1">
            <a:extLst>
              <a:ext uri="{FF2B5EF4-FFF2-40B4-BE49-F238E27FC236}">
                <a16:creationId xmlns:a16="http://schemas.microsoft.com/office/drawing/2014/main" id="{65CE34B9-D80C-DF26-A6EF-0B72179DD5B0}"/>
              </a:ext>
            </a:extLst>
          </p:cNvPr>
          <p:cNvSpPr>
            <a:spLocks noGrp="1"/>
          </p:cNvSpPr>
          <p:nvPr>
            <p:ph type="title"/>
          </p:nvPr>
        </p:nvSpPr>
        <p:spPr>
          <a:xfrm>
            <a:off x="593725" y="554038"/>
            <a:ext cx="11010900" cy="498598"/>
          </a:xfrm>
        </p:spPr>
        <p:txBody>
          <a:bodyPr/>
          <a:lstStyle/>
          <a:p>
            <a:pPr algn="l">
              <a:spcBef>
                <a:spcPts val="2000"/>
              </a:spcBef>
              <a:spcAft>
                <a:spcPts val="200"/>
              </a:spcAft>
            </a:pPr>
            <a:r>
              <a:rPr lang="en-AU" sz="3600" kern="0" dirty="0">
                <a:effectLst/>
              </a:rPr>
              <a:t>Timeline</a:t>
            </a:r>
            <a:endParaRPr lang="en-AU" sz="1050" kern="0" dirty="0">
              <a:effectLst/>
            </a:endParaRPr>
          </a:p>
        </p:txBody>
      </p:sp>
      <p:graphicFrame>
        <p:nvGraphicFramePr>
          <p:cNvPr id="2" name="Table 1">
            <a:extLst>
              <a:ext uri="{FF2B5EF4-FFF2-40B4-BE49-F238E27FC236}">
                <a16:creationId xmlns:a16="http://schemas.microsoft.com/office/drawing/2014/main" id="{89906EE9-DDD6-2F18-7921-C347F8FFFCFA}"/>
              </a:ext>
            </a:extLst>
          </p:cNvPr>
          <p:cNvGraphicFramePr>
            <a:graphicFrameLocks noGrp="1"/>
          </p:cNvGraphicFramePr>
          <p:nvPr>
            <p:extLst>
              <p:ext uri="{D42A27DB-BD31-4B8C-83A1-F6EECF244321}">
                <p14:modId xmlns:p14="http://schemas.microsoft.com/office/powerpoint/2010/main" val="2119932865"/>
              </p:ext>
            </p:extLst>
          </p:nvPr>
        </p:nvGraphicFramePr>
        <p:xfrm>
          <a:off x="936434" y="1052636"/>
          <a:ext cx="10021761" cy="4257491"/>
        </p:xfrm>
        <a:graphic>
          <a:graphicData uri="http://schemas.openxmlformats.org/drawingml/2006/table">
            <a:tbl>
              <a:tblPr firstRow="1" firstCol="1" bandRow="1">
                <a:tableStyleId>{95FA9646-C772-4898-8722-9C7C3AA66207}</a:tableStyleId>
              </a:tblPr>
              <a:tblGrid>
                <a:gridCol w="5287880">
                  <a:extLst>
                    <a:ext uri="{9D8B030D-6E8A-4147-A177-3AD203B41FA5}">
                      <a16:colId xmlns:a16="http://schemas.microsoft.com/office/drawing/2014/main" val="959036251"/>
                    </a:ext>
                  </a:extLst>
                </a:gridCol>
                <a:gridCol w="3156357">
                  <a:extLst>
                    <a:ext uri="{9D8B030D-6E8A-4147-A177-3AD203B41FA5}">
                      <a16:colId xmlns:a16="http://schemas.microsoft.com/office/drawing/2014/main" val="3668629585"/>
                    </a:ext>
                  </a:extLst>
                </a:gridCol>
                <a:gridCol w="1577524">
                  <a:extLst>
                    <a:ext uri="{9D8B030D-6E8A-4147-A177-3AD203B41FA5}">
                      <a16:colId xmlns:a16="http://schemas.microsoft.com/office/drawing/2014/main" val="3537757894"/>
                    </a:ext>
                  </a:extLst>
                </a:gridCol>
              </a:tblGrid>
              <a:tr h="608213">
                <a:tc gridSpan="3">
                  <a:txBody>
                    <a:bodyPr/>
                    <a:lstStyle/>
                    <a:p>
                      <a:pPr algn="l">
                        <a:lnSpc>
                          <a:spcPct val="110000"/>
                        </a:lnSpc>
                        <a:spcAft>
                          <a:spcPts val="600"/>
                        </a:spcAft>
                      </a:pPr>
                      <a:r>
                        <a:rPr lang="en-AU" sz="2000" dirty="0">
                          <a:effectLst/>
                        </a:rPr>
                        <a:t> </a:t>
                      </a:r>
                      <a:endParaRPr lang="en-AU" sz="1200" dirty="0">
                        <a:effectLst/>
                        <a:latin typeface="Verdana" panose="020B0604030504040204" pitchFamily="34" charset="0"/>
                        <a:ea typeface="DengXian" panose="02010600030101010101" pitchFamily="2" charset="-122"/>
                        <a:cs typeface="Arial" panose="020B0604020202020204" pitchFamily="34" charset="0"/>
                      </a:endParaRPr>
                    </a:p>
                  </a:txBody>
                  <a:tcPr marL="68580" marR="68580" marT="0" marB="0"/>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3633435274"/>
                  </a:ext>
                </a:extLst>
              </a:tr>
              <a:tr h="608213">
                <a:tc>
                  <a:txBody>
                    <a:bodyPr/>
                    <a:lstStyle/>
                    <a:p>
                      <a:pPr algn="l">
                        <a:lnSpc>
                          <a:spcPct val="110000"/>
                        </a:lnSpc>
                        <a:spcAft>
                          <a:spcPts val="600"/>
                        </a:spcAft>
                      </a:pPr>
                      <a:r>
                        <a:rPr lang="en-AU" sz="2000" dirty="0">
                          <a:effectLst/>
                        </a:rPr>
                        <a:t>Year 11 First Choice open</a:t>
                      </a:r>
                      <a:endParaRPr lang="en-AU" sz="1200" dirty="0">
                        <a:effectLst/>
                        <a:latin typeface="Verdana" panose="020B0604030504040204" pitchFamily="34" charset="0"/>
                        <a:ea typeface="DengXian" panose="02010600030101010101" pitchFamily="2" charset="-122"/>
                        <a:cs typeface="Arial" panose="020B0604020202020204" pitchFamily="34" charset="0"/>
                      </a:endParaRPr>
                    </a:p>
                  </a:txBody>
                  <a:tcPr marL="68580" marR="68580" marT="0" marB="0"/>
                </a:tc>
                <a:tc>
                  <a:txBody>
                    <a:bodyPr/>
                    <a:lstStyle/>
                    <a:p>
                      <a:pPr algn="l">
                        <a:lnSpc>
                          <a:spcPct val="110000"/>
                        </a:lnSpc>
                        <a:spcAft>
                          <a:spcPts val="600"/>
                        </a:spcAft>
                      </a:pPr>
                      <a:r>
                        <a:rPr lang="en-AU" sz="2000" dirty="0">
                          <a:effectLst/>
                        </a:rPr>
                        <a:t>Wednesday Week 8</a:t>
                      </a:r>
                      <a:endParaRPr lang="en-AU" sz="1200" dirty="0">
                        <a:effectLst/>
                        <a:latin typeface="Verdana" panose="020B0604030504040204" pitchFamily="34" charset="0"/>
                        <a:ea typeface="DengXian" panose="02010600030101010101" pitchFamily="2" charset="-122"/>
                        <a:cs typeface="Arial" panose="020B0604020202020204" pitchFamily="34" charset="0"/>
                      </a:endParaRPr>
                    </a:p>
                  </a:txBody>
                  <a:tcPr marL="68580" marR="68580" marT="0" marB="0"/>
                </a:tc>
                <a:tc>
                  <a:txBody>
                    <a:bodyPr/>
                    <a:lstStyle/>
                    <a:p>
                      <a:pPr algn="l">
                        <a:lnSpc>
                          <a:spcPct val="110000"/>
                        </a:lnSpc>
                        <a:spcAft>
                          <a:spcPts val="600"/>
                        </a:spcAft>
                      </a:pPr>
                      <a:r>
                        <a:rPr lang="en-AU" sz="2000" dirty="0">
                          <a:effectLst/>
                        </a:rPr>
                        <a:t>14 June </a:t>
                      </a:r>
                      <a:endParaRPr lang="en-AU" sz="1200" dirty="0">
                        <a:effectLst/>
                        <a:latin typeface="Verdana" panose="020B0604030504040204" pitchFamily="34" charset="0"/>
                        <a:ea typeface="DengXia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2507817447"/>
                  </a:ext>
                </a:extLst>
              </a:tr>
              <a:tr h="608213">
                <a:tc>
                  <a:txBody>
                    <a:bodyPr/>
                    <a:lstStyle/>
                    <a:p>
                      <a:pPr algn="l">
                        <a:lnSpc>
                          <a:spcPct val="110000"/>
                        </a:lnSpc>
                        <a:spcAft>
                          <a:spcPts val="600"/>
                        </a:spcAft>
                      </a:pPr>
                      <a:r>
                        <a:rPr lang="en-AU" sz="2000" dirty="0">
                          <a:effectLst/>
                        </a:rPr>
                        <a:t>Year 11 First Choice close</a:t>
                      </a:r>
                      <a:endParaRPr lang="en-AU" sz="1200" dirty="0">
                        <a:effectLst/>
                        <a:latin typeface="Verdana" panose="020B0604030504040204" pitchFamily="34" charset="0"/>
                        <a:ea typeface="DengXian" panose="02010600030101010101" pitchFamily="2" charset="-122"/>
                        <a:cs typeface="Arial" panose="020B0604020202020204" pitchFamily="34" charset="0"/>
                      </a:endParaRPr>
                    </a:p>
                  </a:txBody>
                  <a:tcPr marL="68580" marR="68580" marT="0" marB="0"/>
                </a:tc>
                <a:tc>
                  <a:txBody>
                    <a:bodyPr/>
                    <a:lstStyle/>
                    <a:p>
                      <a:pPr algn="l">
                        <a:lnSpc>
                          <a:spcPct val="110000"/>
                        </a:lnSpc>
                        <a:spcAft>
                          <a:spcPts val="600"/>
                        </a:spcAft>
                      </a:pPr>
                      <a:r>
                        <a:rPr lang="en-AU" sz="2000" dirty="0">
                          <a:effectLst/>
                        </a:rPr>
                        <a:t>Wednesday Week 9</a:t>
                      </a:r>
                      <a:endParaRPr lang="en-AU" sz="1200" dirty="0">
                        <a:effectLst/>
                        <a:latin typeface="Verdana" panose="020B0604030504040204" pitchFamily="34" charset="0"/>
                        <a:ea typeface="DengXian" panose="02010600030101010101" pitchFamily="2" charset="-122"/>
                        <a:cs typeface="Arial" panose="020B0604020202020204" pitchFamily="34" charset="0"/>
                      </a:endParaRPr>
                    </a:p>
                  </a:txBody>
                  <a:tcPr marL="68580" marR="68580" marT="0" marB="0"/>
                </a:tc>
                <a:tc>
                  <a:txBody>
                    <a:bodyPr/>
                    <a:lstStyle/>
                    <a:p>
                      <a:pPr algn="l">
                        <a:lnSpc>
                          <a:spcPct val="110000"/>
                        </a:lnSpc>
                        <a:spcAft>
                          <a:spcPts val="600"/>
                        </a:spcAft>
                      </a:pPr>
                      <a:r>
                        <a:rPr lang="en-AU" sz="2000" dirty="0">
                          <a:effectLst/>
                        </a:rPr>
                        <a:t>21 June </a:t>
                      </a:r>
                      <a:endParaRPr lang="en-AU" sz="1200" dirty="0">
                        <a:effectLst/>
                        <a:latin typeface="Verdana" panose="020B0604030504040204" pitchFamily="34" charset="0"/>
                        <a:ea typeface="DengXia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2488502751"/>
                  </a:ext>
                </a:extLst>
              </a:tr>
              <a:tr h="608213">
                <a:tc>
                  <a:txBody>
                    <a:bodyPr/>
                    <a:lstStyle/>
                    <a:p>
                      <a:pPr algn="l">
                        <a:lnSpc>
                          <a:spcPct val="110000"/>
                        </a:lnSpc>
                        <a:spcAft>
                          <a:spcPts val="600"/>
                        </a:spcAft>
                      </a:pPr>
                      <a:r>
                        <a:rPr lang="en-AU" sz="2000">
                          <a:effectLst/>
                        </a:rPr>
                        <a:t>Lines created</a:t>
                      </a:r>
                      <a:endParaRPr lang="en-AU" sz="1200">
                        <a:effectLst/>
                        <a:latin typeface="Verdana" panose="020B0604030504040204" pitchFamily="34" charset="0"/>
                        <a:ea typeface="DengXian" panose="02010600030101010101" pitchFamily="2" charset="-122"/>
                        <a:cs typeface="Arial" panose="020B0604020202020204" pitchFamily="34" charset="0"/>
                      </a:endParaRPr>
                    </a:p>
                  </a:txBody>
                  <a:tcPr marL="68580" marR="68580" marT="0" marB="0"/>
                </a:tc>
                <a:tc>
                  <a:txBody>
                    <a:bodyPr/>
                    <a:lstStyle/>
                    <a:p>
                      <a:pPr algn="l">
                        <a:lnSpc>
                          <a:spcPct val="110000"/>
                        </a:lnSpc>
                        <a:spcAft>
                          <a:spcPts val="600"/>
                        </a:spcAft>
                      </a:pPr>
                      <a:r>
                        <a:rPr lang="en-AU" sz="2000" dirty="0">
                          <a:effectLst/>
                        </a:rPr>
                        <a:t>Week 10/Holidays</a:t>
                      </a:r>
                      <a:endParaRPr lang="en-AU" sz="1200" dirty="0">
                        <a:effectLst/>
                        <a:latin typeface="Verdana" panose="020B0604030504040204" pitchFamily="34" charset="0"/>
                        <a:ea typeface="DengXian" panose="02010600030101010101" pitchFamily="2" charset="-122"/>
                        <a:cs typeface="Arial" panose="020B0604020202020204" pitchFamily="34" charset="0"/>
                      </a:endParaRPr>
                    </a:p>
                  </a:txBody>
                  <a:tcPr marL="68580" marR="68580" marT="0" marB="0"/>
                </a:tc>
                <a:tc>
                  <a:txBody>
                    <a:bodyPr/>
                    <a:lstStyle/>
                    <a:p>
                      <a:pPr algn="l">
                        <a:lnSpc>
                          <a:spcPct val="110000"/>
                        </a:lnSpc>
                        <a:spcAft>
                          <a:spcPts val="600"/>
                        </a:spcAft>
                      </a:pPr>
                      <a:r>
                        <a:rPr lang="en-AU" sz="2000">
                          <a:effectLst/>
                        </a:rPr>
                        <a:t> </a:t>
                      </a:r>
                      <a:endParaRPr lang="en-AU" sz="1200">
                        <a:effectLst/>
                        <a:latin typeface="Verdana" panose="020B0604030504040204" pitchFamily="34" charset="0"/>
                        <a:ea typeface="DengXia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1272187412"/>
                  </a:ext>
                </a:extLst>
              </a:tr>
              <a:tr h="608213">
                <a:tc>
                  <a:txBody>
                    <a:bodyPr/>
                    <a:lstStyle/>
                    <a:p>
                      <a:pPr algn="l">
                        <a:lnSpc>
                          <a:spcPct val="110000"/>
                        </a:lnSpc>
                        <a:spcAft>
                          <a:spcPts val="600"/>
                        </a:spcAft>
                      </a:pPr>
                      <a:r>
                        <a:rPr lang="en-AU" sz="2000">
                          <a:effectLst/>
                        </a:rPr>
                        <a:t>Year 11 Lines open to students</a:t>
                      </a:r>
                      <a:endParaRPr lang="en-AU" sz="1200">
                        <a:effectLst/>
                        <a:latin typeface="Verdana" panose="020B0604030504040204" pitchFamily="34" charset="0"/>
                        <a:ea typeface="DengXian" panose="02010600030101010101" pitchFamily="2" charset="-122"/>
                        <a:cs typeface="Arial" panose="020B0604020202020204" pitchFamily="34" charset="0"/>
                      </a:endParaRPr>
                    </a:p>
                  </a:txBody>
                  <a:tcPr marL="68580" marR="68580" marT="0" marB="0"/>
                </a:tc>
                <a:tc>
                  <a:txBody>
                    <a:bodyPr/>
                    <a:lstStyle/>
                    <a:p>
                      <a:pPr algn="l">
                        <a:lnSpc>
                          <a:spcPct val="110000"/>
                        </a:lnSpc>
                        <a:spcAft>
                          <a:spcPts val="600"/>
                        </a:spcAft>
                      </a:pPr>
                      <a:r>
                        <a:rPr lang="en-AU" sz="2000">
                          <a:effectLst/>
                        </a:rPr>
                        <a:t>Friday Week 1</a:t>
                      </a:r>
                      <a:endParaRPr lang="en-AU" sz="1200">
                        <a:effectLst/>
                        <a:latin typeface="Verdana" panose="020B0604030504040204" pitchFamily="34" charset="0"/>
                        <a:ea typeface="DengXian" panose="02010600030101010101" pitchFamily="2" charset="-122"/>
                        <a:cs typeface="Arial" panose="020B0604020202020204" pitchFamily="34" charset="0"/>
                      </a:endParaRPr>
                    </a:p>
                  </a:txBody>
                  <a:tcPr marL="68580" marR="68580" marT="0" marB="0"/>
                </a:tc>
                <a:tc>
                  <a:txBody>
                    <a:bodyPr/>
                    <a:lstStyle/>
                    <a:p>
                      <a:pPr algn="l">
                        <a:lnSpc>
                          <a:spcPct val="110000"/>
                        </a:lnSpc>
                        <a:spcAft>
                          <a:spcPts val="600"/>
                        </a:spcAft>
                      </a:pPr>
                      <a:r>
                        <a:rPr lang="en-AU" sz="2000" dirty="0">
                          <a:effectLst/>
                        </a:rPr>
                        <a:t>21 July </a:t>
                      </a:r>
                      <a:endParaRPr lang="en-AU" sz="1200" dirty="0">
                        <a:effectLst/>
                        <a:latin typeface="Verdana" panose="020B0604030504040204" pitchFamily="34" charset="0"/>
                        <a:ea typeface="DengXia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1829549995"/>
                  </a:ext>
                </a:extLst>
              </a:tr>
              <a:tr h="608213">
                <a:tc>
                  <a:txBody>
                    <a:bodyPr/>
                    <a:lstStyle/>
                    <a:p>
                      <a:pPr algn="l">
                        <a:lnSpc>
                          <a:spcPct val="110000"/>
                        </a:lnSpc>
                        <a:spcAft>
                          <a:spcPts val="600"/>
                        </a:spcAft>
                      </a:pPr>
                      <a:r>
                        <a:rPr lang="en-AU" sz="2000">
                          <a:effectLst/>
                        </a:rPr>
                        <a:t>Year 11 Lines close for students</a:t>
                      </a:r>
                      <a:endParaRPr lang="en-AU" sz="1200">
                        <a:effectLst/>
                        <a:latin typeface="Verdana" panose="020B0604030504040204" pitchFamily="34" charset="0"/>
                        <a:ea typeface="DengXian" panose="02010600030101010101" pitchFamily="2" charset="-122"/>
                        <a:cs typeface="Arial" panose="020B0604020202020204" pitchFamily="34" charset="0"/>
                      </a:endParaRPr>
                    </a:p>
                  </a:txBody>
                  <a:tcPr marL="68580" marR="68580" marT="0" marB="0"/>
                </a:tc>
                <a:tc>
                  <a:txBody>
                    <a:bodyPr/>
                    <a:lstStyle/>
                    <a:p>
                      <a:pPr algn="l">
                        <a:lnSpc>
                          <a:spcPct val="110000"/>
                        </a:lnSpc>
                        <a:spcAft>
                          <a:spcPts val="600"/>
                        </a:spcAft>
                      </a:pPr>
                      <a:r>
                        <a:rPr lang="en-AU" sz="2000">
                          <a:effectLst/>
                        </a:rPr>
                        <a:t>Friday Week 2</a:t>
                      </a:r>
                      <a:endParaRPr lang="en-AU" sz="1200">
                        <a:effectLst/>
                        <a:latin typeface="Verdana" panose="020B0604030504040204" pitchFamily="34" charset="0"/>
                        <a:ea typeface="DengXian" panose="02010600030101010101" pitchFamily="2" charset="-122"/>
                        <a:cs typeface="Arial" panose="020B0604020202020204" pitchFamily="34" charset="0"/>
                      </a:endParaRPr>
                    </a:p>
                  </a:txBody>
                  <a:tcPr marL="68580" marR="68580" marT="0" marB="0"/>
                </a:tc>
                <a:tc>
                  <a:txBody>
                    <a:bodyPr/>
                    <a:lstStyle/>
                    <a:p>
                      <a:pPr algn="l">
                        <a:lnSpc>
                          <a:spcPct val="110000"/>
                        </a:lnSpc>
                        <a:spcAft>
                          <a:spcPts val="600"/>
                        </a:spcAft>
                      </a:pPr>
                      <a:r>
                        <a:rPr lang="en-AU" sz="2000" dirty="0">
                          <a:effectLst/>
                        </a:rPr>
                        <a:t>28 July </a:t>
                      </a:r>
                      <a:endParaRPr lang="en-AU" sz="1200" dirty="0">
                        <a:effectLst/>
                        <a:latin typeface="Verdana" panose="020B0604030504040204" pitchFamily="34" charset="0"/>
                        <a:ea typeface="DengXia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3250271722"/>
                  </a:ext>
                </a:extLst>
              </a:tr>
              <a:tr h="608213">
                <a:tc>
                  <a:txBody>
                    <a:bodyPr/>
                    <a:lstStyle/>
                    <a:p>
                      <a:pPr algn="l">
                        <a:lnSpc>
                          <a:spcPct val="110000"/>
                        </a:lnSpc>
                        <a:spcAft>
                          <a:spcPts val="600"/>
                        </a:spcAft>
                      </a:pPr>
                      <a:r>
                        <a:rPr lang="en-AU" sz="2000">
                          <a:effectLst/>
                        </a:rPr>
                        <a:t>Parent and student interviews </a:t>
                      </a:r>
                      <a:endParaRPr lang="en-AU" sz="1200">
                        <a:effectLst/>
                        <a:latin typeface="Verdana" panose="020B0604030504040204" pitchFamily="34" charset="0"/>
                        <a:ea typeface="DengXian" panose="02010600030101010101" pitchFamily="2" charset="-122"/>
                        <a:cs typeface="Arial" panose="020B0604020202020204" pitchFamily="34" charset="0"/>
                      </a:endParaRPr>
                    </a:p>
                  </a:txBody>
                  <a:tcPr marL="68580" marR="68580" marT="0" marB="0"/>
                </a:tc>
                <a:tc>
                  <a:txBody>
                    <a:bodyPr/>
                    <a:lstStyle/>
                    <a:p>
                      <a:pPr algn="l">
                        <a:lnSpc>
                          <a:spcPct val="110000"/>
                        </a:lnSpc>
                        <a:spcAft>
                          <a:spcPts val="600"/>
                        </a:spcAft>
                      </a:pPr>
                      <a:r>
                        <a:rPr lang="en-AU" sz="2000" dirty="0">
                          <a:effectLst/>
                        </a:rPr>
                        <a:t>Wednesday Week 4</a:t>
                      </a:r>
                      <a:endParaRPr lang="en-AU" sz="1200" dirty="0">
                        <a:effectLst/>
                        <a:latin typeface="Verdana" panose="020B0604030504040204" pitchFamily="34" charset="0"/>
                        <a:ea typeface="DengXian" panose="02010600030101010101" pitchFamily="2" charset="-122"/>
                        <a:cs typeface="Arial" panose="020B0604020202020204" pitchFamily="34" charset="0"/>
                      </a:endParaRPr>
                    </a:p>
                  </a:txBody>
                  <a:tcPr marL="68580" marR="68580" marT="0" marB="0"/>
                </a:tc>
                <a:tc>
                  <a:txBody>
                    <a:bodyPr/>
                    <a:lstStyle/>
                    <a:p>
                      <a:pPr algn="l">
                        <a:lnSpc>
                          <a:spcPct val="110000"/>
                        </a:lnSpc>
                        <a:spcAft>
                          <a:spcPts val="600"/>
                        </a:spcAft>
                      </a:pPr>
                      <a:r>
                        <a:rPr lang="en-AU" sz="2000" dirty="0">
                          <a:effectLst/>
                        </a:rPr>
                        <a:t>8 August </a:t>
                      </a:r>
                      <a:endParaRPr lang="en-AU" sz="1200" dirty="0">
                        <a:effectLst/>
                        <a:latin typeface="Verdana" panose="020B0604030504040204" pitchFamily="34" charset="0"/>
                        <a:ea typeface="DengXia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483250913"/>
                  </a:ext>
                </a:extLst>
              </a:tr>
            </a:tbl>
          </a:graphicData>
        </a:graphic>
      </p:graphicFrame>
    </p:spTree>
    <p:extLst>
      <p:ext uri="{BB962C8B-B14F-4D97-AF65-F5344CB8AC3E}">
        <p14:creationId xmlns:p14="http://schemas.microsoft.com/office/powerpoint/2010/main" val="1354702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095BDCA-BE76-486E-AF35-08F13564EEBB}"/>
              </a:ext>
            </a:extLst>
          </p:cNvPr>
          <p:cNvSpPr>
            <a:spLocks noGrp="1"/>
          </p:cNvSpPr>
          <p:nvPr>
            <p:ph type="body" sz="quarter" idx="12"/>
          </p:nvPr>
        </p:nvSpPr>
        <p:spPr>
          <a:xfrm>
            <a:off x="593276" y="2427172"/>
            <a:ext cx="8930734" cy="1218795"/>
          </a:xfrm>
        </p:spPr>
        <p:txBody>
          <a:bodyPr/>
          <a:lstStyle/>
          <a:p>
            <a:r>
              <a:rPr lang="en-GB" sz="4400" b="1" dirty="0"/>
              <a:t>Record of School Achievement (</a:t>
            </a:r>
            <a:r>
              <a:rPr lang="en-GB" sz="4400" b="1"/>
              <a:t>RoSA)</a:t>
            </a:r>
            <a:endParaRPr lang="en-GB" sz="4800" b="1" dirty="0"/>
          </a:p>
        </p:txBody>
      </p:sp>
    </p:spTree>
    <p:extLst>
      <p:ext uri="{BB962C8B-B14F-4D97-AF65-F5344CB8AC3E}">
        <p14:creationId xmlns:p14="http://schemas.microsoft.com/office/powerpoint/2010/main" val="242157888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040FC286-7310-314E-9B9C-3D465262C97A}"/>
              </a:ext>
            </a:extLst>
          </p:cNvPr>
          <p:cNvSpPr txBox="1">
            <a:spLocks/>
          </p:cNvSpPr>
          <p:nvPr/>
        </p:nvSpPr>
        <p:spPr>
          <a:xfrm>
            <a:off x="204952" y="2546956"/>
            <a:ext cx="11782096" cy="3207551"/>
          </a:xfrm>
          <a:prstGeom prst="rect">
            <a:avLst/>
          </a:prstGeom>
        </p:spPr>
        <p:txBody>
          <a:bodyPr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2400" b="1" dirty="0">
                <a:solidFill>
                  <a:srgbClr val="002060"/>
                </a:solidFill>
                <a:latin typeface="Helvetica" panose="020B0604020202020204" pitchFamily="34" charset="0"/>
                <a:cs typeface="Helvetica" panose="020B0604020202020204" pitchFamily="34" charset="0"/>
              </a:rPr>
              <a:t>If you decide to leave school you will need to:</a:t>
            </a:r>
          </a:p>
          <a:p>
            <a:pPr marL="380990" indent="-380990">
              <a:buFont typeface="Wingdings" panose="05000000000000000000" pitchFamily="2" charset="2"/>
              <a:buChar char="ü"/>
            </a:pPr>
            <a:r>
              <a:rPr lang="en-AU" sz="2400" dirty="0">
                <a:solidFill>
                  <a:srgbClr val="002060"/>
                </a:solidFill>
                <a:latin typeface="Helvetica" panose="020B0604020202020204" pitchFamily="34" charset="0"/>
                <a:cs typeface="Helvetica" panose="020B0604020202020204" pitchFamily="34" charset="0"/>
              </a:rPr>
              <a:t>speak with your Year Adviser/Coordinator/Careers Adviser to discuss your decision</a:t>
            </a:r>
          </a:p>
          <a:p>
            <a:pPr marL="380990" indent="-380990">
              <a:buFont typeface="Wingdings" panose="05000000000000000000" pitchFamily="2" charset="2"/>
              <a:buChar char="ü"/>
            </a:pPr>
            <a:r>
              <a:rPr lang="en-AU" sz="2400" dirty="0">
                <a:solidFill>
                  <a:srgbClr val="002060"/>
                </a:solidFill>
                <a:latin typeface="Helvetica" panose="020B0604020202020204" pitchFamily="34" charset="0"/>
                <a:cs typeface="Helvetica" panose="020B0604020202020204" pitchFamily="34" charset="0"/>
              </a:rPr>
              <a:t>confirm the signing-out process</a:t>
            </a:r>
          </a:p>
          <a:p>
            <a:pPr marL="380990" indent="-380990">
              <a:buFont typeface="Wingdings" panose="05000000000000000000" pitchFamily="2" charset="2"/>
              <a:buChar char="ü"/>
            </a:pPr>
            <a:r>
              <a:rPr lang="en-AU" sz="2400" dirty="0">
                <a:solidFill>
                  <a:srgbClr val="002060"/>
                </a:solidFill>
                <a:latin typeface="Helvetica" panose="020B0604020202020204" pitchFamily="34" charset="0"/>
                <a:cs typeface="Helvetica" panose="020B0604020202020204" pitchFamily="34" charset="0"/>
              </a:rPr>
              <a:t>check your school has placed a request for your RoSA credential with NESA, before you sign out</a:t>
            </a:r>
          </a:p>
          <a:p>
            <a:pPr marL="380990" indent="-380990">
              <a:buFont typeface="Wingdings" panose="05000000000000000000" pitchFamily="2" charset="2"/>
              <a:buChar char="ü"/>
            </a:pPr>
            <a:r>
              <a:rPr lang="en-AU" sz="2400" dirty="0">
                <a:solidFill>
                  <a:srgbClr val="002060"/>
                </a:solidFill>
                <a:latin typeface="Helvetica" panose="020B0604020202020204" pitchFamily="34" charset="0"/>
                <a:cs typeface="Helvetica" panose="020B0604020202020204" pitchFamily="34" charset="0"/>
              </a:rPr>
              <a:t>request your NESA number from your school</a:t>
            </a:r>
          </a:p>
          <a:p>
            <a:pPr marL="380990" indent="-380990">
              <a:buFont typeface="Wingdings" panose="05000000000000000000" pitchFamily="2" charset="2"/>
              <a:buChar char="ü"/>
            </a:pPr>
            <a:r>
              <a:rPr lang="en-AU" sz="2400" dirty="0">
                <a:solidFill>
                  <a:srgbClr val="002060"/>
                </a:solidFill>
                <a:latin typeface="Helvetica" panose="020B0604020202020204" pitchFamily="34" charset="0"/>
                <a:cs typeface="Helvetica" panose="020B0604020202020204" pitchFamily="34" charset="0"/>
              </a:rPr>
              <a:t>log into </a:t>
            </a:r>
            <a:r>
              <a:rPr lang="en-AU" sz="2400" i="1" dirty="0">
                <a:solidFill>
                  <a:srgbClr val="002060"/>
                </a:solidFill>
                <a:latin typeface="Helvetica" panose="020B0604020202020204" pitchFamily="34" charset="0"/>
                <a:cs typeface="Helvetica" panose="020B0604020202020204" pitchFamily="34" charset="0"/>
              </a:rPr>
              <a:t>Students Online </a:t>
            </a:r>
            <a:r>
              <a:rPr lang="en-AU" sz="2400" dirty="0">
                <a:solidFill>
                  <a:srgbClr val="002060"/>
                </a:solidFill>
                <a:latin typeface="Helvetica" panose="020B0604020202020204" pitchFamily="34" charset="0"/>
                <a:cs typeface="Helvetica" panose="020B0604020202020204" pitchFamily="34" charset="0"/>
              </a:rPr>
              <a:t>to make sure your personal details are correct</a:t>
            </a:r>
          </a:p>
          <a:p>
            <a:pPr marL="380990" indent="-380990">
              <a:buFont typeface="Wingdings" panose="05000000000000000000" pitchFamily="2" charset="2"/>
              <a:buChar char="ü"/>
            </a:pPr>
            <a:r>
              <a:rPr lang="en-AU" sz="2400" dirty="0">
                <a:solidFill>
                  <a:srgbClr val="002060"/>
                </a:solidFill>
                <a:latin typeface="Helvetica" panose="020B0604020202020204" pitchFamily="34" charset="0"/>
                <a:cs typeface="Helvetica" panose="020B0604020202020204" pitchFamily="34" charset="0"/>
              </a:rPr>
              <a:t>download your </a:t>
            </a:r>
            <a:r>
              <a:rPr lang="en-AU" sz="2400" dirty="0" err="1">
                <a:solidFill>
                  <a:srgbClr val="002060"/>
                </a:solidFill>
                <a:latin typeface="Helvetica" panose="020B0604020202020204" pitchFamily="34" charset="0"/>
                <a:cs typeface="Helvetica" panose="020B0604020202020204" pitchFamily="34" charset="0"/>
              </a:rPr>
              <a:t>eRecord</a:t>
            </a:r>
            <a:r>
              <a:rPr lang="en-AU" sz="2400" dirty="0">
                <a:solidFill>
                  <a:srgbClr val="002060"/>
                </a:solidFill>
                <a:latin typeface="Helvetica" panose="020B0604020202020204" pitchFamily="34" charset="0"/>
                <a:cs typeface="Helvetica" panose="020B0604020202020204" pitchFamily="34" charset="0"/>
              </a:rPr>
              <a:t> from </a:t>
            </a:r>
            <a:r>
              <a:rPr lang="en-AU" sz="2400" i="1" dirty="0">
                <a:solidFill>
                  <a:srgbClr val="002060"/>
                </a:solidFill>
                <a:latin typeface="Helvetica" panose="020B0604020202020204" pitchFamily="34" charset="0"/>
                <a:cs typeface="Helvetica" panose="020B0604020202020204" pitchFamily="34" charset="0"/>
              </a:rPr>
              <a:t>Students Online </a:t>
            </a:r>
            <a:r>
              <a:rPr lang="en-AU" sz="2400" dirty="0">
                <a:solidFill>
                  <a:srgbClr val="002060"/>
                </a:solidFill>
                <a:latin typeface="Helvetica" panose="020B0604020202020204" pitchFamily="34" charset="0"/>
                <a:cs typeface="Helvetica" panose="020B0604020202020204" pitchFamily="34" charset="0"/>
              </a:rPr>
              <a:t>to use as an interim result report.</a:t>
            </a:r>
            <a:endParaRPr lang="en-AU" sz="2400" b="1" dirty="0">
              <a:solidFill>
                <a:srgbClr val="002060"/>
              </a:solidFill>
              <a:latin typeface="Helvetica" panose="020B0604020202020204" pitchFamily="34" charset="0"/>
              <a:cs typeface="Helvetica" panose="020B0604020202020204" pitchFamily="34" charset="0"/>
            </a:endParaRPr>
          </a:p>
        </p:txBody>
      </p:sp>
      <p:sp>
        <p:nvSpPr>
          <p:cNvPr id="6" name="Text Placeholder 3">
            <a:extLst>
              <a:ext uri="{FF2B5EF4-FFF2-40B4-BE49-F238E27FC236}">
                <a16:creationId xmlns:a16="http://schemas.microsoft.com/office/drawing/2014/main" id="{3FC66B82-5B75-2E4E-965C-F97305AF986E}"/>
              </a:ext>
            </a:extLst>
          </p:cNvPr>
          <p:cNvSpPr txBox="1">
            <a:spLocks/>
          </p:cNvSpPr>
          <p:nvPr/>
        </p:nvSpPr>
        <p:spPr>
          <a:xfrm>
            <a:off x="448679" y="479054"/>
            <a:ext cx="7657676" cy="391479"/>
          </a:xfrm>
          <a:prstGeom prst="rect">
            <a:avLst/>
          </a:prstGeom>
        </p:spPr>
        <p:txBody>
          <a:bodyPr/>
          <a:lstStyle>
            <a:lvl1pPr marL="0" indent="0" algn="l" defTabSz="685800" rtl="0" eaLnBrk="1" latinLnBrk="0" hangingPunct="1">
              <a:lnSpc>
                <a:spcPct val="90000"/>
              </a:lnSpc>
              <a:spcBef>
                <a:spcPts val="750"/>
              </a:spcBef>
              <a:buFont typeface="Arial" panose="020B0604020202020204" pitchFamily="34" charset="0"/>
              <a:buNone/>
              <a:defRPr sz="1000" b="1" i="0" kern="1200" spc="50" baseline="0">
                <a:solidFill>
                  <a:schemeClr val="bg1"/>
                </a:solidFill>
                <a:latin typeface="Arial" charset="0"/>
                <a:ea typeface="Arial" charset="0"/>
                <a:cs typeface="Arial" charset="0"/>
              </a:defRPr>
            </a:lvl1pPr>
            <a:lvl2pPr marL="457200" indent="0" algn="l" defTabSz="685800" rtl="0" eaLnBrk="1" latinLnBrk="0" hangingPunct="1">
              <a:lnSpc>
                <a:spcPct val="90000"/>
              </a:lnSpc>
              <a:spcBef>
                <a:spcPts val="375"/>
              </a:spcBef>
              <a:buFont typeface="Arial" panose="020B0604020202020204" pitchFamily="34" charset="0"/>
              <a:buNone/>
              <a:defRPr sz="1200" b="0" i="0" kern="1200">
                <a:solidFill>
                  <a:srgbClr val="280070"/>
                </a:solidFill>
                <a:latin typeface="Arial" charset="0"/>
                <a:ea typeface="Arial" charset="0"/>
                <a:cs typeface="Arial" charset="0"/>
              </a:defRPr>
            </a:lvl2pPr>
            <a:lvl3pPr marL="914400" indent="0" algn="l" defTabSz="685800" rtl="0" eaLnBrk="1" latinLnBrk="0" hangingPunct="1">
              <a:lnSpc>
                <a:spcPct val="90000"/>
              </a:lnSpc>
              <a:spcBef>
                <a:spcPts val="375"/>
              </a:spcBef>
              <a:buFont typeface="Arial" panose="020B0604020202020204" pitchFamily="34" charset="0"/>
              <a:buNone/>
              <a:defRPr sz="1200" b="0" i="0" kern="1200">
                <a:solidFill>
                  <a:srgbClr val="280070"/>
                </a:solidFill>
                <a:latin typeface="Arial" charset="0"/>
                <a:ea typeface="Arial" charset="0"/>
                <a:cs typeface="Arial" charset="0"/>
              </a:defRPr>
            </a:lvl3pPr>
            <a:lvl4pPr marL="1371600" indent="0" algn="l" defTabSz="685800" rtl="0" eaLnBrk="1" latinLnBrk="0" hangingPunct="1">
              <a:lnSpc>
                <a:spcPct val="90000"/>
              </a:lnSpc>
              <a:spcBef>
                <a:spcPts val="375"/>
              </a:spcBef>
              <a:buFont typeface="Arial" panose="020B0604020202020204" pitchFamily="34" charset="0"/>
              <a:buNone/>
              <a:defRPr sz="1200" b="0" i="0" kern="1200">
                <a:solidFill>
                  <a:srgbClr val="280070"/>
                </a:solidFill>
                <a:latin typeface="Arial" charset="0"/>
                <a:ea typeface="Arial" charset="0"/>
                <a:cs typeface="Arial" charset="0"/>
              </a:defRPr>
            </a:lvl4pPr>
            <a:lvl5pPr marL="1828800" indent="0" algn="l" defTabSz="685800" rtl="0" eaLnBrk="1" latinLnBrk="0" hangingPunct="1">
              <a:lnSpc>
                <a:spcPct val="90000"/>
              </a:lnSpc>
              <a:spcBef>
                <a:spcPts val="375"/>
              </a:spcBef>
              <a:buFont typeface="Arial" panose="020B0604020202020204" pitchFamily="34" charset="0"/>
              <a:buNone/>
              <a:defRPr sz="1200" b="0" i="0" kern="1200">
                <a:solidFill>
                  <a:srgbClr val="280070"/>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333" dirty="0"/>
              <a:t>The Higher School Certificate – A Snapshot</a:t>
            </a:r>
          </a:p>
        </p:txBody>
      </p:sp>
      <p:sp>
        <p:nvSpPr>
          <p:cNvPr id="2" name="Title 1">
            <a:extLst>
              <a:ext uri="{FF2B5EF4-FFF2-40B4-BE49-F238E27FC236}">
                <a16:creationId xmlns:a16="http://schemas.microsoft.com/office/drawing/2014/main" id="{E695109C-CBAB-462C-B310-35EE85F8E422}"/>
              </a:ext>
            </a:extLst>
          </p:cNvPr>
          <p:cNvSpPr>
            <a:spLocks noGrp="1"/>
          </p:cNvSpPr>
          <p:nvPr>
            <p:ph type="title"/>
          </p:nvPr>
        </p:nvSpPr>
        <p:spPr>
          <a:xfrm>
            <a:off x="448679" y="361761"/>
            <a:ext cx="11010859" cy="498598"/>
          </a:xfrm>
        </p:spPr>
        <p:txBody>
          <a:bodyPr/>
          <a:lstStyle/>
          <a:p>
            <a:r>
              <a:rPr lang="en-AU" dirty="0"/>
              <a:t>Record of School Achievement</a:t>
            </a:r>
          </a:p>
        </p:txBody>
      </p:sp>
      <p:sp>
        <p:nvSpPr>
          <p:cNvPr id="7" name="TextBox 6">
            <a:extLst>
              <a:ext uri="{FF2B5EF4-FFF2-40B4-BE49-F238E27FC236}">
                <a16:creationId xmlns:a16="http://schemas.microsoft.com/office/drawing/2014/main" id="{28763DFD-D1A6-4BB6-A585-50B9E63181BD}"/>
              </a:ext>
            </a:extLst>
          </p:cNvPr>
          <p:cNvSpPr txBox="1"/>
          <p:nvPr/>
        </p:nvSpPr>
        <p:spPr>
          <a:xfrm>
            <a:off x="204952" y="1014584"/>
            <a:ext cx="11010858" cy="1200329"/>
          </a:xfrm>
          <a:prstGeom prst="rect">
            <a:avLst/>
          </a:prstGeom>
          <a:noFill/>
        </p:spPr>
        <p:txBody>
          <a:bodyPr wrap="square">
            <a:spAutoFit/>
          </a:bodyPr>
          <a:lstStyle/>
          <a:p>
            <a:r>
              <a:rPr lang="en-AU" sz="2400" dirty="0">
                <a:solidFill>
                  <a:srgbClr val="002060"/>
                </a:solidFill>
                <a:latin typeface="Helvetica" panose="020B0604020202020204" pitchFamily="34" charset="0"/>
                <a:cs typeface="Helvetica" panose="020B0604020202020204" pitchFamily="34" charset="0"/>
              </a:rPr>
              <a:t>The </a:t>
            </a:r>
            <a:r>
              <a:rPr lang="en-AU" sz="2400" b="1" dirty="0">
                <a:solidFill>
                  <a:srgbClr val="C00000"/>
                </a:solidFill>
                <a:latin typeface="Helvetica" panose="020B0604020202020204" pitchFamily="34" charset="0"/>
                <a:cs typeface="Helvetica" panose="020B0604020202020204" pitchFamily="34" charset="0"/>
              </a:rPr>
              <a:t>Record</a:t>
            </a:r>
            <a:r>
              <a:rPr lang="en-AU" sz="2400" b="1" baseline="0" dirty="0">
                <a:solidFill>
                  <a:srgbClr val="C00000"/>
                </a:solidFill>
                <a:latin typeface="Helvetica" panose="020B0604020202020204" pitchFamily="34" charset="0"/>
                <a:cs typeface="Helvetica" panose="020B0604020202020204" pitchFamily="34" charset="0"/>
              </a:rPr>
              <a:t> of School Achievement (RoSA) </a:t>
            </a:r>
            <a:r>
              <a:rPr lang="en-AU" sz="2400" baseline="0" dirty="0">
                <a:solidFill>
                  <a:srgbClr val="002060"/>
                </a:solidFill>
                <a:latin typeface="Helvetica" panose="020B0604020202020204" pitchFamily="34" charset="0"/>
                <a:cs typeface="Helvetica" panose="020B0604020202020204" pitchFamily="34" charset="0"/>
              </a:rPr>
              <a:t>is </a:t>
            </a:r>
            <a:r>
              <a:rPr lang="en-AU" sz="2400" dirty="0">
                <a:solidFill>
                  <a:srgbClr val="002060"/>
                </a:solidFill>
                <a:latin typeface="Helvetica" panose="020B0604020202020204" pitchFamily="34" charset="0"/>
                <a:cs typeface="Helvetica" panose="020B0604020202020204" pitchFamily="34" charset="0"/>
              </a:rPr>
              <a:t>the </a:t>
            </a:r>
            <a:r>
              <a:rPr lang="en-AU" sz="2400" baseline="0" dirty="0">
                <a:solidFill>
                  <a:srgbClr val="002060"/>
                </a:solidFill>
                <a:latin typeface="Helvetica" panose="020B0604020202020204" pitchFamily="34" charset="0"/>
                <a:cs typeface="Helvetica" panose="020B0604020202020204" pitchFamily="34" charset="0"/>
              </a:rPr>
              <a:t>credential available to all students, following the completion of Year 10, who </a:t>
            </a:r>
            <a:r>
              <a:rPr lang="en-AU" sz="2400" b="1" baseline="0" dirty="0">
                <a:solidFill>
                  <a:srgbClr val="C00000"/>
                </a:solidFill>
                <a:latin typeface="Helvetica" panose="020B0604020202020204" pitchFamily="34" charset="0"/>
                <a:cs typeface="Helvetica" panose="020B0604020202020204" pitchFamily="34" charset="0"/>
              </a:rPr>
              <a:t>leave school prior </a:t>
            </a:r>
            <a:r>
              <a:rPr lang="en-AU" sz="2400" baseline="0" dirty="0">
                <a:solidFill>
                  <a:srgbClr val="002060"/>
                </a:solidFill>
                <a:latin typeface="Helvetica" panose="020B0604020202020204" pitchFamily="34" charset="0"/>
                <a:cs typeface="Helvetica" panose="020B0604020202020204" pitchFamily="34" charset="0"/>
              </a:rPr>
              <a:t>to the completion of the HSC</a:t>
            </a:r>
            <a:r>
              <a:rPr lang="en-AU" sz="2400" dirty="0">
                <a:solidFill>
                  <a:srgbClr val="002060"/>
                </a:solidFill>
                <a:latin typeface="Helvetica" panose="020B0604020202020204" pitchFamily="34" charset="0"/>
                <a:cs typeface="Helvetica" panose="020B0604020202020204" pitchFamily="34" charset="0"/>
              </a:rPr>
              <a:t>, or who are </a:t>
            </a:r>
            <a:r>
              <a:rPr lang="en-AU" sz="2400" b="1" dirty="0">
                <a:solidFill>
                  <a:srgbClr val="C00000"/>
                </a:solidFill>
                <a:latin typeface="Helvetica" panose="020B0604020202020204" pitchFamily="34" charset="0"/>
                <a:cs typeface="Helvetica" panose="020B0604020202020204" pitchFamily="34" charset="0"/>
              </a:rPr>
              <a:t>not eligible </a:t>
            </a:r>
            <a:r>
              <a:rPr lang="en-AU" sz="2400" dirty="0">
                <a:solidFill>
                  <a:srgbClr val="002060"/>
                </a:solidFill>
                <a:latin typeface="Helvetica" panose="020B0604020202020204" pitchFamily="34" charset="0"/>
                <a:cs typeface="Helvetica" panose="020B0604020202020204" pitchFamily="34" charset="0"/>
              </a:rPr>
              <a:t>for the HSC credential.</a:t>
            </a:r>
            <a:r>
              <a:rPr lang="en-AU" sz="2400" baseline="0" dirty="0">
                <a:solidFill>
                  <a:srgbClr val="002060"/>
                </a:solidFill>
                <a:latin typeface="Helvetica" panose="020B0604020202020204" pitchFamily="34" charset="0"/>
                <a:cs typeface="Helvetica" panose="020B0604020202020204" pitchFamily="34" charset="0"/>
              </a:rPr>
              <a:t> </a:t>
            </a:r>
          </a:p>
        </p:txBody>
      </p:sp>
      <p:sp>
        <p:nvSpPr>
          <p:cNvPr id="3" name="Footer Placeholder 2">
            <a:extLst>
              <a:ext uri="{FF2B5EF4-FFF2-40B4-BE49-F238E27FC236}">
                <a16:creationId xmlns:a16="http://schemas.microsoft.com/office/drawing/2014/main" id="{8188DC7A-0F75-4BBF-A34B-105E1C61DE8E}"/>
              </a:ext>
            </a:extLst>
          </p:cNvPr>
          <p:cNvSpPr>
            <a:spLocks noGrp="1"/>
          </p:cNvSpPr>
          <p:nvPr>
            <p:ph type="ftr" sz="quarter" idx="3"/>
          </p:nvPr>
        </p:nvSpPr>
        <p:spPr/>
        <p:txBody>
          <a:bodyPr/>
          <a:lstStyle/>
          <a:p>
            <a:r>
              <a:rPr lang="en-AU"/>
              <a:t>Year 10 Subject Selection for Stage 6</a:t>
            </a:r>
            <a:endParaRPr lang="en-GB" dirty="0"/>
          </a:p>
        </p:txBody>
      </p:sp>
    </p:spTree>
    <p:extLst>
      <p:ext uri="{BB962C8B-B14F-4D97-AF65-F5344CB8AC3E}">
        <p14:creationId xmlns:p14="http://schemas.microsoft.com/office/powerpoint/2010/main" val="224915720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EBA98-11A0-4A5E-BB4A-2C6164385A25}"/>
              </a:ext>
            </a:extLst>
          </p:cNvPr>
          <p:cNvSpPr>
            <a:spLocks noGrp="1"/>
          </p:cNvSpPr>
          <p:nvPr>
            <p:ph type="title"/>
          </p:nvPr>
        </p:nvSpPr>
        <p:spPr>
          <a:xfrm>
            <a:off x="593275" y="553913"/>
            <a:ext cx="11010859" cy="498598"/>
          </a:xfrm>
        </p:spPr>
        <p:txBody>
          <a:bodyPr/>
          <a:lstStyle/>
          <a:p>
            <a:pPr algn="l"/>
            <a:r>
              <a:rPr lang="en-AU" b="1" i="0" dirty="0">
                <a:effectLst/>
                <a:latin typeface="Merriweather" panose="00000500000000000000" pitchFamily="2" charset="0"/>
              </a:rPr>
              <a:t>Acknowledgement of Country</a:t>
            </a:r>
          </a:p>
        </p:txBody>
      </p:sp>
      <p:sp>
        <p:nvSpPr>
          <p:cNvPr id="4" name="Footer Placeholder 3">
            <a:extLst>
              <a:ext uri="{FF2B5EF4-FFF2-40B4-BE49-F238E27FC236}">
                <a16:creationId xmlns:a16="http://schemas.microsoft.com/office/drawing/2014/main" id="{5D2F1948-CA14-4508-AD9A-5A13F951E9F2}"/>
              </a:ext>
            </a:extLst>
          </p:cNvPr>
          <p:cNvSpPr>
            <a:spLocks noGrp="1"/>
          </p:cNvSpPr>
          <p:nvPr>
            <p:ph type="ftr" sz="quarter" idx="3"/>
          </p:nvPr>
        </p:nvSpPr>
        <p:spPr/>
        <p:txBody>
          <a:bodyPr/>
          <a:lstStyle/>
          <a:p>
            <a:r>
              <a:rPr lang="en-AU" dirty="0"/>
              <a:t>Year 10 Subject Selection for Stage 6</a:t>
            </a:r>
            <a:endParaRPr lang="en-GB" dirty="0"/>
          </a:p>
        </p:txBody>
      </p:sp>
      <p:sp>
        <p:nvSpPr>
          <p:cNvPr id="5" name="Text Placeholder 2">
            <a:extLst>
              <a:ext uri="{FF2B5EF4-FFF2-40B4-BE49-F238E27FC236}">
                <a16:creationId xmlns:a16="http://schemas.microsoft.com/office/drawing/2014/main" id="{F6E100A9-75AB-4A05-8F0B-FF9C5100920B}"/>
              </a:ext>
            </a:extLst>
          </p:cNvPr>
          <p:cNvSpPr txBox="1">
            <a:spLocks/>
          </p:cNvSpPr>
          <p:nvPr/>
        </p:nvSpPr>
        <p:spPr>
          <a:xfrm>
            <a:off x="1104900" y="1906064"/>
            <a:ext cx="9982200" cy="3580336"/>
          </a:xfrm>
          <a:prstGeom prst="rect">
            <a:avLst/>
          </a:prstGeom>
        </p:spPr>
        <p:txBody>
          <a:bodyPr anchor="ctr"/>
          <a:lstStyle>
            <a:lvl1pPr marL="0" indent="0" algn="l" defTabSz="914400" rtl="0" eaLnBrk="1" latinLnBrk="0" hangingPunct="1">
              <a:lnSpc>
                <a:spcPct val="90000"/>
              </a:lnSpc>
              <a:spcBef>
                <a:spcPts val="0"/>
              </a:spcBef>
              <a:spcAft>
                <a:spcPts val="800"/>
              </a:spcAft>
              <a:buFont typeface="Arial" panose="020B0604020202020204" pitchFamily="34" charset="0"/>
              <a:buNone/>
              <a:defRPr sz="2000" b="1" kern="1200">
                <a:solidFill>
                  <a:schemeClr val="accent1"/>
                </a:solidFill>
                <a:latin typeface="+mn-lt"/>
                <a:ea typeface="+mn-ea"/>
                <a:cs typeface="+mn-cs"/>
              </a:defRPr>
            </a:lvl1pPr>
            <a:lvl2pPr marL="0" indent="0" algn="l" defTabSz="914400" rtl="0" eaLnBrk="1" latinLnBrk="0" hangingPunct="1">
              <a:lnSpc>
                <a:spcPct val="90000"/>
              </a:lnSpc>
              <a:spcBef>
                <a:spcPts val="0"/>
              </a:spcBef>
              <a:spcAft>
                <a:spcPts val="800"/>
              </a:spcAft>
              <a:buFont typeface="Arial" panose="020B0604020202020204" pitchFamily="34" charset="0"/>
              <a:buNone/>
              <a:defRPr sz="1600" b="0" kern="1200">
                <a:solidFill>
                  <a:schemeClr val="tx2"/>
                </a:solidFill>
                <a:latin typeface="+mn-lt"/>
                <a:ea typeface="+mn-ea"/>
                <a:cs typeface="+mn-cs"/>
              </a:defRPr>
            </a:lvl2pPr>
            <a:lvl3pPr marL="144000" indent="-144000" algn="l" defTabSz="914400" rtl="0" eaLnBrk="1" latinLnBrk="0" hangingPunct="1">
              <a:lnSpc>
                <a:spcPct val="90000"/>
              </a:lnSpc>
              <a:spcBef>
                <a:spcPts val="0"/>
              </a:spcBef>
              <a:spcAft>
                <a:spcPts val="800"/>
              </a:spcAft>
              <a:buClr>
                <a:schemeClr val="accent1"/>
              </a:buClr>
              <a:buFont typeface="Arial" panose="020B0604020202020204" pitchFamily="34" charset="0"/>
              <a:buChar char="•"/>
              <a:defRPr sz="1600" kern="1200">
                <a:solidFill>
                  <a:schemeClr val="tx2"/>
                </a:solidFill>
                <a:latin typeface="+mn-lt"/>
                <a:ea typeface="+mn-ea"/>
                <a:cs typeface="+mn-cs"/>
              </a:defRPr>
            </a:lvl3pPr>
            <a:lvl4pPr marL="288000" indent="-144000" algn="l" defTabSz="914400" rtl="0" eaLnBrk="1" latinLnBrk="0" hangingPunct="1">
              <a:lnSpc>
                <a:spcPct val="90000"/>
              </a:lnSpc>
              <a:spcBef>
                <a:spcPts val="0"/>
              </a:spcBef>
              <a:spcAft>
                <a:spcPts val="600"/>
              </a:spcAft>
              <a:buClr>
                <a:schemeClr val="accent2"/>
              </a:buClr>
              <a:buFont typeface="Arial" panose="020B0604020202020204" pitchFamily="34" charset="0"/>
              <a:buChar char="•"/>
              <a:defRPr sz="1400" kern="1200">
                <a:solidFill>
                  <a:schemeClr val="tx2"/>
                </a:solidFill>
                <a:latin typeface="+mn-lt"/>
                <a:ea typeface="+mn-ea"/>
                <a:cs typeface="+mn-cs"/>
              </a:defRPr>
            </a:lvl4pPr>
            <a:lvl5pPr marL="396000" indent="-108000" algn="l" defTabSz="914400" rtl="0" eaLnBrk="1" latinLnBrk="0" hangingPunct="1">
              <a:lnSpc>
                <a:spcPct val="90000"/>
              </a:lnSpc>
              <a:spcBef>
                <a:spcPts val="0"/>
              </a:spcBef>
              <a:spcAft>
                <a:spcPts val="4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50000"/>
              </a:lnSpc>
            </a:pPr>
            <a:r>
              <a:rPr lang="en-AU" sz="2800" b="0" i="1" dirty="0">
                <a:solidFill>
                  <a:schemeClr val="tx1">
                    <a:lumMod val="50000"/>
                    <a:lumOff val="50000"/>
                  </a:schemeClr>
                </a:solidFill>
                <a:effectLst/>
                <a:latin typeface="Merriweather" panose="00000500000000000000" pitchFamily="2" charset="0"/>
              </a:rPr>
              <a:t>I acknowledge the Traditional Custodians of Country on which we meet today. I acknowledge the Aboriginal and Torres Strait Islander peoples' connections to land, sea and community. I pay my respect to their elders past and present and extend that respect to all First Nations peoples present with us today.</a:t>
            </a:r>
            <a:endParaRPr lang="en-US" sz="3200" i="1" dirty="0">
              <a:solidFill>
                <a:schemeClr val="tx1">
                  <a:lumMod val="50000"/>
                  <a:lumOff val="50000"/>
                </a:schemeClr>
              </a:solidFill>
              <a:latin typeface="Merriweather" panose="00000500000000000000" pitchFamily="2" charset="0"/>
              <a:cs typeface="Helvetica" panose="020B0604020202020204" pitchFamily="34" charset="0"/>
            </a:endParaRPr>
          </a:p>
        </p:txBody>
      </p:sp>
    </p:spTree>
    <p:extLst>
      <p:ext uri="{BB962C8B-B14F-4D97-AF65-F5344CB8AC3E}">
        <p14:creationId xmlns:p14="http://schemas.microsoft.com/office/powerpoint/2010/main" val="63642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7FC6587-76B1-4D99-A3DD-191D93ADAF9A}"/>
              </a:ext>
            </a:extLst>
          </p:cNvPr>
          <p:cNvSpPr>
            <a:spLocks noGrp="1"/>
          </p:cNvSpPr>
          <p:nvPr>
            <p:ph type="ftr" sz="quarter" idx="3"/>
          </p:nvPr>
        </p:nvSpPr>
        <p:spPr/>
        <p:txBody>
          <a:bodyPr/>
          <a:lstStyle/>
          <a:p>
            <a:r>
              <a:rPr lang="en-AU"/>
              <a:t>Year 10 Subject Selection for Stage 6</a:t>
            </a:r>
            <a:endParaRPr lang="en-GB" dirty="0"/>
          </a:p>
        </p:txBody>
      </p:sp>
      <p:sp>
        <p:nvSpPr>
          <p:cNvPr id="5" name="Title 1">
            <a:extLst>
              <a:ext uri="{FF2B5EF4-FFF2-40B4-BE49-F238E27FC236}">
                <a16:creationId xmlns:a16="http://schemas.microsoft.com/office/drawing/2014/main" id="{26E0B420-1492-4021-9166-A732C291DB3A}"/>
              </a:ext>
            </a:extLst>
          </p:cNvPr>
          <p:cNvSpPr txBox="1">
            <a:spLocks/>
          </p:cNvSpPr>
          <p:nvPr/>
        </p:nvSpPr>
        <p:spPr>
          <a:xfrm>
            <a:off x="421485" y="302619"/>
            <a:ext cx="11010859" cy="1155119"/>
          </a:xfrm>
          <a:prstGeom prst="rect">
            <a:avLst/>
          </a:prstGeom>
        </p:spPr>
        <p:txBody>
          <a:bodyPr/>
          <a:lstStyle>
            <a:lvl1pPr algn="l" defTabSz="914400" rtl="0" eaLnBrk="1" latinLnBrk="0" hangingPunct="1">
              <a:lnSpc>
                <a:spcPct val="90000"/>
              </a:lnSpc>
              <a:spcBef>
                <a:spcPct val="0"/>
              </a:spcBef>
              <a:buNone/>
              <a:defRPr sz="3600" b="1" kern="1200">
                <a:solidFill>
                  <a:schemeClr val="accent2"/>
                </a:solidFill>
                <a:latin typeface="+mj-lt"/>
                <a:ea typeface="+mj-ea"/>
                <a:cs typeface="+mj-cs"/>
              </a:defRPr>
            </a:lvl1pPr>
          </a:lstStyle>
          <a:p>
            <a:r>
              <a:rPr lang="en-GB" dirty="0"/>
              <a:t>Requirements for the HSC – meeting the </a:t>
            </a:r>
            <a:r>
              <a:rPr lang="en-GB" dirty="0">
                <a:solidFill>
                  <a:srgbClr val="D7153A"/>
                </a:solidFill>
              </a:rPr>
              <a:t>minimum standard in literacy and numeracy</a:t>
            </a:r>
          </a:p>
        </p:txBody>
      </p:sp>
      <p:sp>
        <p:nvSpPr>
          <p:cNvPr id="7" name="Text Placeholder 2">
            <a:extLst>
              <a:ext uri="{FF2B5EF4-FFF2-40B4-BE49-F238E27FC236}">
                <a16:creationId xmlns:a16="http://schemas.microsoft.com/office/drawing/2014/main" id="{645D92FD-1D43-4505-B3D9-BC78BE862C5C}"/>
              </a:ext>
            </a:extLst>
          </p:cNvPr>
          <p:cNvSpPr txBox="1">
            <a:spLocks/>
          </p:cNvSpPr>
          <p:nvPr/>
        </p:nvSpPr>
        <p:spPr>
          <a:xfrm>
            <a:off x="437077" y="1717645"/>
            <a:ext cx="10995267" cy="3591340"/>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spcAft>
                <a:spcPts val="800"/>
              </a:spcAft>
              <a:buFont typeface="Arial" panose="020B0604020202020204" pitchFamily="34" charset="0"/>
              <a:buNone/>
              <a:defRPr sz="2000" b="1" kern="1200">
                <a:solidFill>
                  <a:schemeClr val="accent1"/>
                </a:solidFill>
                <a:latin typeface="+mn-lt"/>
                <a:ea typeface="+mn-ea"/>
                <a:cs typeface="+mn-cs"/>
              </a:defRPr>
            </a:lvl1pPr>
            <a:lvl2pPr marL="0" indent="0" algn="l" defTabSz="914400" rtl="0" eaLnBrk="1" latinLnBrk="0" hangingPunct="1">
              <a:lnSpc>
                <a:spcPct val="90000"/>
              </a:lnSpc>
              <a:spcBef>
                <a:spcPts val="0"/>
              </a:spcBef>
              <a:spcAft>
                <a:spcPts val="800"/>
              </a:spcAft>
              <a:buFont typeface="Arial" panose="020B0604020202020204" pitchFamily="34" charset="0"/>
              <a:buNone/>
              <a:defRPr sz="1600" b="0" kern="1200">
                <a:solidFill>
                  <a:schemeClr val="tx2"/>
                </a:solidFill>
                <a:latin typeface="+mn-lt"/>
                <a:ea typeface="+mn-ea"/>
                <a:cs typeface="+mn-cs"/>
              </a:defRPr>
            </a:lvl2pPr>
            <a:lvl3pPr marL="144000" indent="-144000" algn="l" defTabSz="914400" rtl="0" eaLnBrk="1" latinLnBrk="0" hangingPunct="1">
              <a:lnSpc>
                <a:spcPct val="90000"/>
              </a:lnSpc>
              <a:spcBef>
                <a:spcPts val="0"/>
              </a:spcBef>
              <a:spcAft>
                <a:spcPts val="800"/>
              </a:spcAft>
              <a:buClr>
                <a:schemeClr val="accent1"/>
              </a:buClr>
              <a:buFont typeface="Arial" panose="020B0604020202020204" pitchFamily="34" charset="0"/>
              <a:buChar char="•"/>
              <a:defRPr sz="1600" kern="1200">
                <a:solidFill>
                  <a:schemeClr val="tx2"/>
                </a:solidFill>
                <a:latin typeface="+mn-lt"/>
                <a:ea typeface="+mn-ea"/>
                <a:cs typeface="+mn-cs"/>
              </a:defRPr>
            </a:lvl3pPr>
            <a:lvl4pPr marL="288000" indent="-144000" algn="l" defTabSz="914400" rtl="0" eaLnBrk="1" latinLnBrk="0" hangingPunct="1">
              <a:lnSpc>
                <a:spcPct val="90000"/>
              </a:lnSpc>
              <a:spcBef>
                <a:spcPts val="0"/>
              </a:spcBef>
              <a:spcAft>
                <a:spcPts val="600"/>
              </a:spcAft>
              <a:buClr>
                <a:schemeClr val="accent2"/>
              </a:buClr>
              <a:buFont typeface="Arial" panose="020B0604020202020204" pitchFamily="34" charset="0"/>
              <a:buChar char="•"/>
              <a:defRPr sz="1400" kern="1200">
                <a:solidFill>
                  <a:schemeClr val="tx2"/>
                </a:solidFill>
                <a:latin typeface="+mn-lt"/>
                <a:ea typeface="+mn-ea"/>
                <a:cs typeface="+mn-cs"/>
              </a:defRPr>
            </a:lvl4pPr>
            <a:lvl5pPr marL="396000" indent="-108000" algn="l" defTabSz="914400" rtl="0" eaLnBrk="1" latinLnBrk="0" hangingPunct="1">
              <a:lnSpc>
                <a:spcPct val="90000"/>
              </a:lnSpc>
              <a:spcBef>
                <a:spcPts val="0"/>
              </a:spcBef>
              <a:spcAft>
                <a:spcPts val="4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00000"/>
              </a:lnSpc>
              <a:spcBef>
                <a:spcPts val="900"/>
              </a:spcBef>
              <a:spcAft>
                <a:spcPts val="450"/>
              </a:spcAft>
              <a:buClr>
                <a:srgbClr val="C00000"/>
              </a:buClr>
              <a:buFont typeface="Courier New" panose="02070309020205020404" pitchFamily="49" charset="0"/>
              <a:buChar char="o"/>
              <a:defRPr/>
            </a:pPr>
            <a:r>
              <a:rPr lang="en-AU" sz="2800" b="0" dirty="0">
                <a:solidFill>
                  <a:srgbClr val="002060"/>
                </a:solidFill>
                <a:latin typeface="Helvetica" charset="0"/>
              </a:rPr>
              <a:t>To be eligible for a HSC students need to demonstrate they have met a minimum standard in literacy and numeracy.  These tests are conducted in school.</a:t>
            </a:r>
          </a:p>
          <a:p>
            <a:pPr marL="457200" indent="-457200">
              <a:lnSpc>
                <a:spcPct val="100000"/>
              </a:lnSpc>
              <a:spcBef>
                <a:spcPts val="900"/>
              </a:spcBef>
              <a:spcAft>
                <a:spcPts val="450"/>
              </a:spcAft>
              <a:buClr>
                <a:srgbClr val="C00000"/>
              </a:buClr>
              <a:buFont typeface="Courier New" panose="02070309020205020404" pitchFamily="49" charset="0"/>
              <a:buChar char="o"/>
              <a:defRPr/>
            </a:pPr>
            <a:r>
              <a:rPr lang="en-US" sz="2800" b="0" dirty="0">
                <a:solidFill>
                  <a:srgbClr val="002060"/>
                </a:solidFill>
                <a:latin typeface="Helvetica" charset="0"/>
              </a:rPr>
              <a:t>Students will show they meet the HSC minimum standard by passing online tests of basic literacy and numeracy skills, which are available for them to sit when they are ready in Year 10, 11 and 12 and after the HSC.</a:t>
            </a:r>
            <a:r>
              <a:rPr lang="en-AU" sz="2800" b="0" dirty="0">
                <a:solidFill>
                  <a:srgbClr val="002060"/>
                </a:solidFill>
                <a:latin typeface="Helvetica" charset="0"/>
              </a:rPr>
              <a:t> </a:t>
            </a:r>
          </a:p>
        </p:txBody>
      </p:sp>
    </p:spTree>
    <p:extLst>
      <p:ext uri="{BB962C8B-B14F-4D97-AF65-F5344CB8AC3E}">
        <p14:creationId xmlns:p14="http://schemas.microsoft.com/office/powerpoint/2010/main" val="2673939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C186B-4AB0-4A16-8568-B466924F10BF}"/>
              </a:ext>
            </a:extLst>
          </p:cNvPr>
          <p:cNvSpPr>
            <a:spLocks noGrp="1"/>
          </p:cNvSpPr>
          <p:nvPr>
            <p:ph type="title"/>
          </p:nvPr>
        </p:nvSpPr>
        <p:spPr>
          <a:xfrm>
            <a:off x="484117" y="340727"/>
            <a:ext cx="11582400" cy="498598"/>
          </a:xfrm>
        </p:spPr>
        <p:txBody>
          <a:bodyPr/>
          <a:lstStyle/>
          <a:p>
            <a:r>
              <a:rPr lang="en-AU" dirty="0"/>
              <a:t>HSC: All My Own Work</a:t>
            </a:r>
          </a:p>
        </p:txBody>
      </p:sp>
      <p:sp>
        <p:nvSpPr>
          <p:cNvPr id="4" name="Text Placeholder 2">
            <a:extLst>
              <a:ext uri="{FF2B5EF4-FFF2-40B4-BE49-F238E27FC236}">
                <a16:creationId xmlns:a16="http://schemas.microsoft.com/office/drawing/2014/main" id="{3EB0E960-E261-4509-A3B4-6125B8AB71E7}"/>
              </a:ext>
            </a:extLst>
          </p:cNvPr>
          <p:cNvSpPr txBox="1">
            <a:spLocks/>
          </p:cNvSpPr>
          <p:nvPr/>
        </p:nvSpPr>
        <p:spPr>
          <a:xfrm>
            <a:off x="484117" y="1233269"/>
            <a:ext cx="10725068" cy="4391461"/>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spcAft>
                <a:spcPts val="800"/>
              </a:spcAft>
              <a:buFont typeface="Arial" panose="020B0604020202020204" pitchFamily="34" charset="0"/>
              <a:buNone/>
              <a:defRPr sz="2000" b="1" kern="1200">
                <a:solidFill>
                  <a:schemeClr val="accent1"/>
                </a:solidFill>
                <a:latin typeface="+mn-lt"/>
                <a:ea typeface="+mn-ea"/>
                <a:cs typeface="+mn-cs"/>
              </a:defRPr>
            </a:lvl1pPr>
            <a:lvl2pPr marL="0" indent="0" algn="l" defTabSz="914400" rtl="0" eaLnBrk="1" latinLnBrk="0" hangingPunct="1">
              <a:lnSpc>
                <a:spcPct val="90000"/>
              </a:lnSpc>
              <a:spcBef>
                <a:spcPts val="0"/>
              </a:spcBef>
              <a:spcAft>
                <a:spcPts val="800"/>
              </a:spcAft>
              <a:buFont typeface="Arial" panose="020B0604020202020204" pitchFamily="34" charset="0"/>
              <a:buNone/>
              <a:defRPr sz="1600" b="0" kern="1200">
                <a:solidFill>
                  <a:schemeClr val="tx2"/>
                </a:solidFill>
                <a:latin typeface="+mn-lt"/>
                <a:ea typeface="+mn-ea"/>
                <a:cs typeface="+mn-cs"/>
              </a:defRPr>
            </a:lvl2pPr>
            <a:lvl3pPr marL="144000" indent="-144000" algn="l" defTabSz="914400" rtl="0" eaLnBrk="1" latinLnBrk="0" hangingPunct="1">
              <a:lnSpc>
                <a:spcPct val="90000"/>
              </a:lnSpc>
              <a:spcBef>
                <a:spcPts val="0"/>
              </a:spcBef>
              <a:spcAft>
                <a:spcPts val="800"/>
              </a:spcAft>
              <a:buClr>
                <a:schemeClr val="accent1"/>
              </a:buClr>
              <a:buFont typeface="Arial" panose="020B0604020202020204" pitchFamily="34" charset="0"/>
              <a:buChar char="•"/>
              <a:defRPr sz="1600" kern="1200">
                <a:solidFill>
                  <a:schemeClr val="tx2"/>
                </a:solidFill>
                <a:latin typeface="+mn-lt"/>
                <a:ea typeface="+mn-ea"/>
                <a:cs typeface="+mn-cs"/>
              </a:defRPr>
            </a:lvl3pPr>
            <a:lvl4pPr marL="288000" indent="-144000" algn="l" defTabSz="914400" rtl="0" eaLnBrk="1" latinLnBrk="0" hangingPunct="1">
              <a:lnSpc>
                <a:spcPct val="90000"/>
              </a:lnSpc>
              <a:spcBef>
                <a:spcPts val="0"/>
              </a:spcBef>
              <a:spcAft>
                <a:spcPts val="600"/>
              </a:spcAft>
              <a:buClr>
                <a:schemeClr val="accent2"/>
              </a:buClr>
              <a:buFont typeface="Arial" panose="020B0604020202020204" pitchFamily="34" charset="0"/>
              <a:buChar char="•"/>
              <a:defRPr sz="1400" kern="1200">
                <a:solidFill>
                  <a:schemeClr val="tx2"/>
                </a:solidFill>
                <a:latin typeface="+mn-lt"/>
                <a:ea typeface="+mn-ea"/>
                <a:cs typeface="+mn-cs"/>
              </a:defRPr>
            </a:lvl4pPr>
            <a:lvl5pPr marL="396000" indent="-108000" algn="l" defTabSz="914400" rtl="0" eaLnBrk="1" latinLnBrk="0" hangingPunct="1">
              <a:lnSpc>
                <a:spcPct val="90000"/>
              </a:lnSpc>
              <a:spcBef>
                <a:spcPts val="0"/>
              </a:spcBef>
              <a:spcAft>
                <a:spcPts val="4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0000"/>
              </a:lnSpc>
              <a:spcBef>
                <a:spcPct val="0"/>
              </a:spcBef>
              <a:spcAft>
                <a:spcPts val="450"/>
              </a:spcAft>
            </a:pPr>
            <a:r>
              <a:rPr lang="en-AU" altLang="en-US" sz="2800" b="1" i="1" dirty="0">
                <a:solidFill>
                  <a:srgbClr val="002060"/>
                </a:solidFill>
                <a:latin typeface="Helvetica" charset="0"/>
              </a:rPr>
              <a:t>HSC: All My Own Work </a:t>
            </a:r>
            <a:r>
              <a:rPr lang="en-AU" altLang="en-US" sz="2800" dirty="0">
                <a:solidFill>
                  <a:srgbClr val="002060"/>
                </a:solidFill>
                <a:latin typeface="Helvetica" charset="0"/>
              </a:rPr>
              <a:t>is a </a:t>
            </a:r>
            <a:r>
              <a:rPr lang="en-AU" altLang="en-US" sz="2800" b="1" dirty="0">
                <a:solidFill>
                  <a:srgbClr val="C00000"/>
                </a:solidFill>
                <a:latin typeface="Helvetica" charset="0"/>
              </a:rPr>
              <a:t>mandatory</a:t>
            </a:r>
            <a:r>
              <a:rPr lang="en-AU" altLang="en-US" sz="2800" dirty="0">
                <a:solidFill>
                  <a:srgbClr val="002060"/>
                </a:solidFill>
                <a:latin typeface="Helvetica" charset="0"/>
              </a:rPr>
              <a:t> program designed to help HSC students to follow the principles and practices of good scholarship.</a:t>
            </a:r>
          </a:p>
          <a:p>
            <a:pPr lvl="1">
              <a:lnSpc>
                <a:spcPct val="100000"/>
              </a:lnSpc>
              <a:spcBef>
                <a:spcPct val="0"/>
              </a:spcBef>
              <a:spcAft>
                <a:spcPts val="450"/>
              </a:spcAft>
            </a:pPr>
            <a:r>
              <a:rPr lang="en-AU" altLang="en-US" sz="2800" dirty="0">
                <a:solidFill>
                  <a:srgbClr val="002060"/>
                </a:solidFill>
                <a:latin typeface="Helvetica" charset="0"/>
              </a:rPr>
              <a:t>It consists of five modules:</a:t>
            </a:r>
          </a:p>
          <a:p>
            <a:pPr marL="757238" lvl="2" indent="-457200">
              <a:lnSpc>
                <a:spcPct val="100000"/>
              </a:lnSpc>
              <a:spcBef>
                <a:spcPct val="0"/>
              </a:spcBef>
              <a:buFont typeface="Courier New" panose="02070309020205020404" pitchFamily="49" charset="0"/>
              <a:buChar char="o"/>
            </a:pPr>
            <a:r>
              <a:rPr lang="en-AU" altLang="en-US" sz="2800" dirty="0">
                <a:solidFill>
                  <a:srgbClr val="002060"/>
                </a:solidFill>
                <a:latin typeface="Helvetica" charset="0"/>
              </a:rPr>
              <a:t>Scholarship Principles and Practices</a:t>
            </a:r>
          </a:p>
          <a:p>
            <a:pPr marL="757238" lvl="2" indent="-457200">
              <a:lnSpc>
                <a:spcPct val="100000"/>
              </a:lnSpc>
              <a:spcBef>
                <a:spcPct val="0"/>
              </a:spcBef>
              <a:buFont typeface="Courier New" panose="02070309020205020404" pitchFamily="49" charset="0"/>
              <a:buChar char="o"/>
            </a:pPr>
            <a:r>
              <a:rPr lang="en-AU" altLang="en-US" sz="2800" dirty="0">
                <a:solidFill>
                  <a:srgbClr val="002060"/>
                </a:solidFill>
                <a:latin typeface="Helvetica" charset="0"/>
              </a:rPr>
              <a:t>Acknowledging Sources</a:t>
            </a:r>
          </a:p>
          <a:p>
            <a:pPr marL="757238" lvl="2" indent="-457200">
              <a:lnSpc>
                <a:spcPct val="100000"/>
              </a:lnSpc>
              <a:spcBef>
                <a:spcPct val="0"/>
              </a:spcBef>
              <a:buFont typeface="Courier New" panose="02070309020205020404" pitchFamily="49" charset="0"/>
              <a:buChar char="o"/>
            </a:pPr>
            <a:r>
              <a:rPr lang="en-AU" altLang="en-US" sz="2800" dirty="0">
                <a:solidFill>
                  <a:srgbClr val="002060"/>
                </a:solidFill>
                <a:latin typeface="Helvetica" charset="0"/>
              </a:rPr>
              <a:t>Plagiarism</a:t>
            </a:r>
          </a:p>
          <a:p>
            <a:pPr marL="757238" lvl="2" indent="-457200">
              <a:lnSpc>
                <a:spcPct val="100000"/>
              </a:lnSpc>
              <a:spcBef>
                <a:spcPct val="0"/>
              </a:spcBef>
              <a:buFont typeface="Courier New" panose="02070309020205020404" pitchFamily="49" charset="0"/>
              <a:buChar char="o"/>
            </a:pPr>
            <a:r>
              <a:rPr lang="en-AU" altLang="en-US" sz="2800" dirty="0">
                <a:solidFill>
                  <a:srgbClr val="002060"/>
                </a:solidFill>
                <a:latin typeface="Helvetica" charset="0"/>
              </a:rPr>
              <a:t>Copyright</a:t>
            </a:r>
          </a:p>
          <a:p>
            <a:pPr marL="757238" lvl="2" indent="-457200">
              <a:lnSpc>
                <a:spcPct val="100000"/>
              </a:lnSpc>
              <a:spcBef>
                <a:spcPct val="0"/>
              </a:spcBef>
              <a:buFont typeface="Courier New" panose="02070309020205020404" pitchFamily="49" charset="0"/>
              <a:buChar char="o"/>
            </a:pPr>
            <a:r>
              <a:rPr lang="en-AU" altLang="en-US" sz="2800" dirty="0">
                <a:solidFill>
                  <a:srgbClr val="002060"/>
                </a:solidFill>
                <a:latin typeface="Helvetica" charset="0"/>
              </a:rPr>
              <a:t>Working with Others</a:t>
            </a:r>
          </a:p>
          <a:p>
            <a:endParaRPr lang="en-AU" sz="2800" dirty="0"/>
          </a:p>
        </p:txBody>
      </p:sp>
      <p:sp>
        <p:nvSpPr>
          <p:cNvPr id="3" name="Footer Placeholder 2">
            <a:extLst>
              <a:ext uri="{FF2B5EF4-FFF2-40B4-BE49-F238E27FC236}">
                <a16:creationId xmlns:a16="http://schemas.microsoft.com/office/drawing/2014/main" id="{01CBC22C-DC58-465D-83C8-610921783AEA}"/>
              </a:ext>
            </a:extLst>
          </p:cNvPr>
          <p:cNvSpPr>
            <a:spLocks noGrp="1"/>
          </p:cNvSpPr>
          <p:nvPr>
            <p:ph type="ftr" sz="quarter" idx="3"/>
          </p:nvPr>
        </p:nvSpPr>
        <p:spPr/>
        <p:txBody>
          <a:bodyPr/>
          <a:lstStyle/>
          <a:p>
            <a:r>
              <a:rPr lang="en-AU"/>
              <a:t>Year 10 Subject Selection for Stage 6</a:t>
            </a:r>
            <a:endParaRPr lang="en-GB" dirty="0"/>
          </a:p>
        </p:txBody>
      </p:sp>
    </p:spTree>
    <p:extLst>
      <p:ext uri="{BB962C8B-B14F-4D97-AF65-F5344CB8AC3E}">
        <p14:creationId xmlns:p14="http://schemas.microsoft.com/office/powerpoint/2010/main" val="204738520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095BDCA-BE76-486E-AF35-08F13564EEBB}"/>
              </a:ext>
            </a:extLst>
          </p:cNvPr>
          <p:cNvSpPr>
            <a:spLocks noGrp="1"/>
          </p:cNvSpPr>
          <p:nvPr>
            <p:ph type="body" sz="quarter" idx="12"/>
          </p:nvPr>
        </p:nvSpPr>
        <p:spPr>
          <a:xfrm>
            <a:off x="593276" y="3046385"/>
            <a:ext cx="10996162" cy="609398"/>
          </a:xfrm>
        </p:spPr>
        <p:txBody>
          <a:bodyPr/>
          <a:lstStyle/>
          <a:p>
            <a:r>
              <a:rPr lang="en-GB" sz="4400" b="1" dirty="0"/>
              <a:t>Vocational Courses</a:t>
            </a:r>
          </a:p>
        </p:txBody>
      </p:sp>
    </p:spTree>
    <p:extLst>
      <p:ext uri="{BB962C8B-B14F-4D97-AF65-F5344CB8AC3E}">
        <p14:creationId xmlns:p14="http://schemas.microsoft.com/office/powerpoint/2010/main" val="1601536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C186B-4AB0-4A16-8568-B466924F10BF}"/>
              </a:ext>
            </a:extLst>
          </p:cNvPr>
          <p:cNvSpPr>
            <a:spLocks noGrp="1"/>
          </p:cNvSpPr>
          <p:nvPr>
            <p:ph type="title"/>
          </p:nvPr>
        </p:nvSpPr>
        <p:spPr>
          <a:xfrm>
            <a:off x="613810" y="359276"/>
            <a:ext cx="11010859" cy="426748"/>
          </a:xfrm>
        </p:spPr>
        <p:txBody>
          <a:bodyPr anchor="ctr"/>
          <a:lstStyle/>
          <a:p>
            <a:r>
              <a:rPr lang="en-AU" altLang="en-US" dirty="0"/>
              <a:t>Vocational Education &amp; Training (VET) in the HSC</a:t>
            </a:r>
            <a:endParaRPr lang="en-AU" dirty="0"/>
          </a:p>
        </p:txBody>
      </p:sp>
      <p:sp>
        <p:nvSpPr>
          <p:cNvPr id="4" name="Footer Placeholder 3">
            <a:extLst>
              <a:ext uri="{FF2B5EF4-FFF2-40B4-BE49-F238E27FC236}">
                <a16:creationId xmlns:a16="http://schemas.microsoft.com/office/drawing/2014/main" id="{E47B3526-7B69-4E0A-A440-D5A93FEF32BC}"/>
              </a:ext>
            </a:extLst>
          </p:cNvPr>
          <p:cNvSpPr>
            <a:spLocks noGrp="1"/>
          </p:cNvSpPr>
          <p:nvPr>
            <p:ph type="ftr" sz="quarter" idx="3"/>
          </p:nvPr>
        </p:nvSpPr>
        <p:spPr/>
        <p:txBody>
          <a:bodyPr/>
          <a:lstStyle/>
          <a:p>
            <a:r>
              <a:rPr lang="en-AU"/>
              <a:t>Year 10 Subject Selection for Stage 6</a:t>
            </a:r>
            <a:endParaRPr lang="en-GB" dirty="0"/>
          </a:p>
        </p:txBody>
      </p:sp>
      <p:sp>
        <p:nvSpPr>
          <p:cNvPr id="3" name="Text Placeholder 2">
            <a:extLst>
              <a:ext uri="{FF2B5EF4-FFF2-40B4-BE49-F238E27FC236}">
                <a16:creationId xmlns:a16="http://schemas.microsoft.com/office/drawing/2014/main" id="{8370E62A-5ACF-40D7-804F-4E1DA3787C83}"/>
              </a:ext>
            </a:extLst>
          </p:cNvPr>
          <p:cNvSpPr txBox="1">
            <a:spLocks/>
          </p:cNvSpPr>
          <p:nvPr/>
        </p:nvSpPr>
        <p:spPr>
          <a:xfrm>
            <a:off x="613810" y="1014960"/>
            <a:ext cx="11163988" cy="5474657"/>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spcAft>
                <a:spcPts val="800"/>
              </a:spcAft>
              <a:buFont typeface="Arial" panose="020B0604020202020204" pitchFamily="34" charset="0"/>
              <a:buNone/>
              <a:defRPr sz="2000" b="1" kern="1200">
                <a:solidFill>
                  <a:schemeClr val="accent1"/>
                </a:solidFill>
                <a:latin typeface="+mn-lt"/>
                <a:ea typeface="+mn-ea"/>
                <a:cs typeface="+mn-cs"/>
              </a:defRPr>
            </a:lvl1pPr>
            <a:lvl2pPr marL="0" indent="0" algn="l" defTabSz="914400" rtl="0" eaLnBrk="1" latinLnBrk="0" hangingPunct="1">
              <a:lnSpc>
                <a:spcPct val="90000"/>
              </a:lnSpc>
              <a:spcBef>
                <a:spcPts val="0"/>
              </a:spcBef>
              <a:spcAft>
                <a:spcPts val="800"/>
              </a:spcAft>
              <a:buFont typeface="Arial" panose="020B0604020202020204" pitchFamily="34" charset="0"/>
              <a:buNone/>
              <a:defRPr sz="1600" b="0" kern="1200">
                <a:solidFill>
                  <a:schemeClr val="tx2"/>
                </a:solidFill>
                <a:latin typeface="+mn-lt"/>
                <a:ea typeface="+mn-ea"/>
                <a:cs typeface="+mn-cs"/>
              </a:defRPr>
            </a:lvl2pPr>
            <a:lvl3pPr marL="144000" indent="-144000" algn="l" defTabSz="914400" rtl="0" eaLnBrk="1" latinLnBrk="0" hangingPunct="1">
              <a:lnSpc>
                <a:spcPct val="90000"/>
              </a:lnSpc>
              <a:spcBef>
                <a:spcPts val="0"/>
              </a:spcBef>
              <a:spcAft>
                <a:spcPts val="800"/>
              </a:spcAft>
              <a:buClr>
                <a:schemeClr val="accent1"/>
              </a:buClr>
              <a:buFont typeface="Arial" panose="020B0604020202020204" pitchFamily="34" charset="0"/>
              <a:buChar char="•"/>
              <a:defRPr sz="1600" kern="1200">
                <a:solidFill>
                  <a:schemeClr val="tx2"/>
                </a:solidFill>
                <a:latin typeface="+mn-lt"/>
                <a:ea typeface="+mn-ea"/>
                <a:cs typeface="+mn-cs"/>
              </a:defRPr>
            </a:lvl3pPr>
            <a:lvl4pPr marL="288000" indent="-144000" algn="l" defTabSz="914400" rtl="0" eaLnBrk="1" latinLnBrk="0" hangingPunct="1">
              <a:lnSpc>
                <a:spcPct val="90000"/>
              </a:lnSpc>
              <a:spcBef>
                <a:spcPts val="0"/>
              </a:spcBef>
              <a:spcAft>
                <a:spcPts val="600"/>
              </a:spcAft>
              <a:buClr>
                <a:schemeClr val="accent2"/>
              </a:buClr>
              <a:buFont typeface="Arial" panose="020B0604020202020204" pitchFamily="34" charset="0"/>
              <a:buChar char="•"/>
              <a:defRPr sz="1400" kern="1200">
                <a:solidFill>
                  <a:schemeClr val="tx2"/>
                </a:solidFill>
                <a:latin typeface="+mn-lt"/>
                <a:ea typeface="+mn-ea"/>
                <a:cs typeface="+mn-cs"/>
              </a:defRPr>
            </a:lvl4pPr>
            <a:lvl5pPr marL="396000" indent="-108000" algn="l" defTabSz="914400" rtl="0" eaLnBrk="1" latinLnBrk="0" hangingPunct="1">
              <a:lnSpc>
                <a:spcPct val="90000"/>
              </a:lnSpc>
              <a:spcBef>
                <a:spcPts val="0"/>
              </a:spcBef>
              <a:spcAft>
                <a:spcPts val="4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US" altLang="en-US" sz="2800" dirty="0">
                <a:solidFill>
                  <a:srgbClr val="002060"/>
                </a:solidFill>
                <a:latin typeface="Helvetica" panose="020B0604020202020204" pitchFamily="34" charset="0"/>
                <a:cs typeface="Helvetica" panose="020B0604020202020204" pitchFamily="34" charset="0"/>
              </a:rPr>
              <a:t>Package/endorse VET qualifications for HSC unit credit</a:t>
            </a:r>
          </a:p>
          <a:p>
            <a:pPr marL="457200" lvl="1"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US" altLang="en-US" sz="2800" b="1" dirty="0">
                <a:solidFill>
                  <a:srgbClr val="002060"/>
                </a:solidFill>
                <a:latin typeface="Helvetica" panose="020B0604020202020204" pitchFamily="34" charset="0"/>
                <a:cs typeface="Helvetica" panose="020B0604020202020204" pitchFamily="34" charset="0"/>
              </a:rPr>
              <a:t>Board Developed VET courses</a:t>
            </a:r>
          </a:p>
          <a:p>
            <a:pPr marL="853200" lvl="4" indent="-457200" eaLnBrk="0" fontAlgn="base" hangingPunct="0">
              <a:lnSpc>
                <a:spcPct val="150000"/>
              </a:lnSpc>
              <a:spcBef>
                <a:spcPct val="0"/>
              </a:spcBef>
              <a:spcAft>
                <a:spcPct val="0"/>
              </a:spcAft>
              <a:buClr>
                <a:srgbClr val="C00000"/>
              </a:buClr>
              <a:buFont typeface="Wingdings" panose="05000000000000000000" pitchFamily="2" charset="2"/>
              <a:buChar char="§"/>
              <a:defRPr/>
            </a:pPr>
            <a:r>
              <a:rPr lang="en-US" altLang="en-US" sz="2800" dirty="0">
                <a:solidFill>
                  <a:srgbClr val="002060"/>
                </a:solidFill>
                <a:latin typeface="Helvetica" panose="020B0604020202020204" pitchFamily="34" charset="0"/>
                <a:cs typeface="Helvetica" panose="020B0604020202020204" pitchFamily="34" charset="0"/>
              </a:rPr>
              <a:t>Stage 6 Industry Curriculum Frameworks</a:t>
            </a:r>
          </a:p>
          <a:p>
            <a:pPr marL="457200" lvl="1"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US" altLang="en-US" sz="2800" b="1" dirty="0">
                <a:solidFill>
                  <a:srgbClr val="002060"/>
                </a:solidFill>
                <a:latin typeface="Helvetica" panose="020B0604020202020204" pitchFamily="34" charset="0"/>
                <a:cs typeface="Helvetica" panose="020B0604020202020204" pitchFamily="34" charset="0"/>
              </a:rPr>
              <a:t>Board Endorsed VET courses</a:t>
            </a:r>
          </a:p>
          <a:p>
            <a:pPr marL="853200" lvl="4" indent="-457200" eaLnBrk="0" fontAlgn="base" hangingPunct="0">
              <a:lnSpc>
                <a:spcPct val="150000"/>
              </a:lnSpc>
              <a:spcBef>
                <a:spcPct val="0"/>
              </a:spcBef>
              <a:spcAft>
                <a:spcPct val="0"/>
              </a:spcAft>
              <a:buClr>
                <a:srgbClr val="C00000"/>
              </a:buClr>
              <a:buFont typeface="Wingdings" panose="05000000000000000000" pitchFamily="2" charset="2"/>
              <a:buChar char="§"/>
              <a:defRPr/>
            </a:pPr>
            <a:r>
              <a:rPr lang="en-US" altLang="en-US" sz="2800" dirty="0">
                <a:solidFill>
                  <a:srgbClr val="002060"/>
                </a:solidFill>
                <a:latin typeface="Helvetica" panose="020B0604020202020204" pitchFamily="34" charset="0"/>
                <a:cs typeface="Helvetica" panose="020B0604020202020204" pitchFamily="34" charset="0"/>
              </a:rPr>
              <a:t>Stage 6 (Years 11–12)</a:t>
            </a:r>
          </a:p>
          <a:p>
            <a:pPr marL="457200" lvl="1"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US" altLang="en-US" sz="2800" dirty="0">
                <a:solidFill>
                  <a:srgbClr val="002060"/>
                </a:solidFill>
                <a:latin typeface="Helvetica" panose="020B0604020202020204" pitchFamily="34" charset="0"/>
                <a:cs typeface="Helvetica" panose="020B0604020202020204" pitchFamily="34" charset="0"/>
              </a:rPr>
              <a:t>May be available to:</a:t>
            </a:r>
          </a:p>
          <a:p>
            <a:pPr marL="853200" lvl="4" indent="-457200" eaLnBrk="0" fontAlgn="base" hangingPunct="0">
              <a:lnSpc>
                <a:spcPct val="150000"/>
              </a:lnSpc>
              <a:spcBef>
                <a:spcPct val="0"/>
              </a:spcBef>
              <a:spcAft>
                <a:spcPct val="0"/>
              </a:spcAft>
              <a:buClr>
                <a:srgbClr val="C00000"/>
              </a:buClr>
              <a:buFont typeface="Wingdings" panose="05000000000000000000" pitchFamily="2" charset="2"/>
              <a:buChar char="§"/>
              <a:defRPr/>
            </a:pPr>
            <a:r>
              <a:rPr lang="en-US" altLang="en-US" sz="2200" dirty="0">
                <a:solidFill>
                  <a:srgbClr val="002060"/>
                </a:solidFill>
                <a:latin typeface="Helvetica" panose="020B0604020202020204" pitchFamily="34" charset="0"/>
                <a:cs typeface="Helvetica" panose="020B0604020202020204" pitchFamily="34" charset="0"/>
              </a:rPr>
              <a:t>all students</a:t>
            </a:r>
          </a:p>
          <a:p>
            <a:pPr marL="853200" lvl="4" indent="-457200" eaLnBrk="0" fontAlgn="base" hangingPunct="0">
              <a:lnSpc>
                <a:spcPct val="150000"/>
              </a:lnSpc>
              <a:spcBef>
                <a:spcPct val="0"/>
              </a:spcBef>
              <a:spcAft>
                <a:spcPct val="0"/>
              </a:spcAft>
              <a:buClr>
                <a:srgbClr val="C00000"/>
              </a:buClr>
              <a:buFont typeface="Wingdings" panose="05000000000000000000" pitchFamily="2" charset="2"/>
              <a:buChar char="§"/>
              <a:defRPr/>
            </a:pPr>
            <a:r>
              <a:rPr lang="en-US" altLang="en-US" sz="2200" dirty="0">
                <a:solidFill>
                  <a:srgbClr val="002060"/>
                </a:solidFill>
                <a:latin typeface="Helvetica" panose="020B0604020202020204" pitchFamily="34" charset="0"/>
                <a:cs typeface="Helvetica" panose="020B0604020202020204" pitchFamily="34" charset="0"/>
              </a:rPr>
              <a:t>school-based trainees only or school-based apprentices only (SBAT)</a:t>
            </a:r>
          </a:p>
          <a:p>
            <a:endParaRPr lang="en-AU" sz="2600" dirty="0"/>
          </a:p>
        </p:txBody>
      </p:sp>
    </p:spTree>
    <p:extLst>
      <p:ext uri="{BB962C8B-B14F-4D97-AF65-F5344CB8AC3E}">
        <p14:creationId xmlns:p14="http://schemas.microsoft.com/office/powerpoint/2010/main" val="20055679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C186B-4AB0-4A16-8568-B466924F10BF}"/>
              </a:ext>
            </a:extLst>
          </p:cNvPr>
          <p:cNvSpPr>
            <a:spLocks noGrp="1"/>
          </p:cNvSpPr>
          <p:nvPr>
            <p:ph type="title"/>
          </p:nvPr>
        </p:nvSpPr>
        <p:spPr>
          <a:xfrm>
            <a:off x="484117" y="246621"/>
            <a:ext cx="11010859" cy="498598"/>
          </a:xfrm>
        </p:spPr>
        <p:txBody>
          <a:bodyPr anchor="ctr"/>
          <a:lstStyle/>
          <a:p>
            <a:r>
              <a:rPr lang="en-AU" dirty="0"/>
              <a:t>Industry Curriculum Framework</a:t>
            </a:r>
          </a:p>
        </p:txBody>
      </p:sp>
      <p:sp>
        <p:nvSpPr>
          <p:cNvPr id="3" name="Text Placeholder 2">
            <a:extLst>
              <a:ext uri="{FF2B5EF4-FFF2-40B4-BE49-F238E27FC236}">
                <a16:creationId xmlns:a16="http://schemas.microsoft.com/office/drawing/2014/main" id="{6EC9C634-B60E-438D-8DFB-C5D2952E6DF0}"/>
              </a:ext>
            </a:extLst>
          </p:cNvPr>
          <p:cNvSpPr txBox="1">
            <a:spLocks/>
          </p:cNvSpPr>
          <p:nvPr/>
        </p:nvSpPr>
        <p:spPr>
          <a:xfrm>
            <a:off x="484117" y="916388"/>
            <a:ext cx="11283813" cy="5521371"/>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spcAft>
                <a:spcPts val="800"/>
              </a:spcAft>
              <a:buFont typeface="Arial" panose="020B0604020202020204" pitchFamily="34" charset="0"/>
              <a:buNone/>
              <a:defRPr sz="2000" b="1" kern="1200">
                <a:solidFill>
                  <a:schemeClr val="accent1"/>
                </a:solidFill>
                <a:latin typeface="+mn-lt"/>
                <a:ea typeface="+mn-ea"/>
                <a:cs typeface="+mn-cs"/>
              </a:defRPr>
            </a:lvl1pPr>
            <a:lvl2pPr marL="0" indent="0" algn="l" defTabSz="914400" rtl="0" eaLnBrk="1" latinLnBrk="0" hangingPunct="1">
              <a:lnSpc>
                <a:spcPct val="90000"/>
              </a:lnSpc>
              <a:spcBef>
                <a:spcPts val="0"/>
              </a:spcBef>
              <a:spcAft>
                <a:spcPts val="800"/>
              </a:spcAft>
              <a:buFont typeface="Arial" panose="020B0604020202020204" pitchFamily="34" charset="0"/>
              <a:buNone/>
              <a:defRPr sz="1600" b="0" kern="1200">
                <a:solidFill>
                  <a:schemeClr val="tx2"/>
                </a:solidFill>
                <a:latin typeface="+mn-lt"/>
                <a:ea typeface="+mn-ea"/>
                <a:cs typeface="+mn-cs"/>
              </a:defRPr>
            </a:lvl2pPr>
            <a:lvl3pPr marL="144000" indent="-144000" algn="l" defTabSz="914400" rtl="0" eaLnBrk="1" latinLnBrk="0" hangingPunct="1">
              <a:lnSpc>
                <a:spcPct val="90000"/>
              </a:lnSpc>
              <a:spcBef>
                <a:spcPts val="0"/>
              </a:spcBef>
              <a:spcAft>
                <a:spcPts val="800"/>
              </a:spcAft>
              <a:buClr>
                <a:schemeClr val="accent1"/>
              </a:buClr>
              <a:buFont typeface="Arial" panose="020B0604020202020204" pitchFamily="34" charset="0"/>
              <a:buChar char="•"/>
              <a:defRPr sz="1600" kern="1200">
                <a:solidFill>
                  <a:schemeClr val="tx2"/>
                </a:solidFill>
                <a:latin typeface="+mn-lt"/>
                <a:ea typeface="+mn-ea"/>
                <a:cs typeface="+mn-cs"/>
              </a:defRPr>
            </a:lvl3pPr>
            <a:lvl4pPr marL="288000" indent="-144000" algn="l" defTabSz="914400" rtl="0" eaLnBrk="1" latinLnBrk="0" hangingPunct="1">
              <a:lnSpc>
                <a:spcPct val="90000"/>
              </a:lnSpc>
              <a:spcBef>
                <a:spcPts val="0"/>
              </a:spcBef>
              <a:spcAft>
                <a:spcPts val="600"/>
              </a:spcAft>
              <a:buClr>
                <a:schemeClr val="accent2"/>
              </a:buClr>
              <a:buFont typeface="Arial" panose="020B0604020202020204" pitchFamily="34" charset="0"/>
              <a:buChar char="•"/>
              <a:defRPr sz="1400" kern="1200">
                <a:solidFill>
                  <a:schemeClr val="tx2"/>
                </a:solidFill>
                <a:latin typeface="+mn-lt"/>
                <a:ea typeface="+mn-ea"/>
                <a:cs typeface="+mn-cs"/>
              </a:defRPr>
            </a:lvl4pPr>
            <a:lvl5pPr marL="396000" indent="-108000" algn="l" defTabSz="914400" rtl="0" eaLnBrk="1" latinLnBrk="0" hangingPunct="1">
              <a:lnSpc>
                <a:spcPct val="90000"/>
              </a:lnSpc>
              <a:spcBef>
                <a:spcPts val="0"/>
              </a:spcBef>
              <a:spcAft>
                <a:spcPts val="4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7175" indent="-457200" eaLnBrk="0" fontAlgn="base" hangingPunct="0">
              <a:lnSpc>
                <a:spcPct val="150000"/>
              </a:lnSpc>
              <a:spcBef>
                <a:spcPct val="0"/>
              </a:spcBef>
              <a:spcAft>
                <a:spcPct val="0"/>
              </a:spcAft>
              <a:buClr>
                <a:srgbClr val="C00000"/>
              </a:buClr>
              <a:buFont typeface="Arial" panose="020B0604020202020204" pitchFamily="34" charset="0"/>
              <a:buChar char="•"/>
              <a:defRPr/>
            </a:pPr>
            <a:r>
              <a:rPr lang="en-US" altLang="en-US" sz="2600" b="0" dirty="0">
                <a:solidFill>
                  <a:srgbClr val="002060"/>
                </a:solidFill>
                <a:latin typeface="Helvetica" panose="020B0604020202020204" pitchFamily="34" charset="0"/>
                <a:cs typeface="Helvetica" panose="020B0604020202020204" pitchFamily="34" charset="0"/>
              </a:rPr>
              <a:t>Board Developed HSC VET syllabus</a:t>
            </a:r>
          </a:p>
          <a:p>
            <a:pPr marL="257175" indent="-457200" eaLnBrk="0" fontAlgn="base" hangingPunct="0">
              <a:lnSpc>
                <a:spcPct val="150000"/>
              </a:lnSpc>
              <a:spcBef>
                <a:spcPct val="0"/>
              </a:spcBef>
              <a:spcAft>
                <a:spcPct val="0"/>
              </a:spcAft>
              <a:buClr>
                <a:srgbClr val="C00000"/>
              </a:buClr>
              <a:buFont typeface="Arial" panose="020B0604020202020204" pitchFamily="34" charset="0"/>
              <a:buChar char="•"/>
              <a:defRPr/>
            </a:pPr>
            <a:r>
              <a:rPr lang="en-US" altLang="en-US" sz="2600" b="0" dirty="0">
                <a:solidFill>
                  <a:srgbClr val="002060"/>
                </a:solidFill>
                <a:latin typeface="Helvetica" panose="020B0604020202020204" pitchFamily="34" charset="0"/>
                <a:cs typeface="Helvetica" panose="020B0604020202020204" pitchFamily="34" charset="0"/>
              </a:rPr>
              <a:t>Based on </a:t>
            </a:r>
            <a:r>
              <a:rPr lang="en-US" altLang="en-US" sz="2600" dirty="0">
                <a:solidFill>
                  <a:srgbClr val="C00000"/>
                </a:solidFill>
                <a:latin typeface="Helvetica" panose="020B0604020202020204" pitchFamily="34" charset="0"/>
                <a:cs typeface="Helvetica" panose="020B0604020202020204" pitchFamily="34" charset="0"/>
              </a:rPr>
              <a:t>nationally</a:t>
            </a:r>
            <a:r>
              <a:rPr lang="en-US" altLang="en-US" sz="2600" b="0" dirty="0">
                <a:solidFill>
                  <a:srgbClr val="002060"/>
                </a:solidFill>
                <a:latin typeface="Helvetica" panose="020B0604020202020204" pitchFamily="34" charset="0"/>
                <a:cs typeface="Helvetica" panose="020B0604020202020204" pitchFamily="34" charset="0"/>
              </a:rPr>
              <a:t> endorsed Training Package(s)</a:t>
            </a:r>
          </a:p>
          <a:p>
            <a:pPr marL="581175" lvl="2" indent="-457200" eaLnBrk="0" fontAlgn="base" hangingPunct="0">
              <a:lnSpc>
                <a:spcPct val="150000"/>
              </a:lnSpc>
              <a:spcBef>
                <a:spcPct val="0"/>
              </a:spcBef>
              <a:spcAft>
                <a:spcPct val="0"/>
              </a:spcAft>
              <a:buClr>
                <a:srgbClr val="C00000"/>
              </a:buClr>
              <a:buFont typeface="Aparajita" panose="020B0604020202020204" pitchFamily="34" charset="0"/>
              <a:buChar char="−"/>
              <a:defRPr/>
            </a:pPr>
            <a:r>
              <a:rPr lang="en-US" altLang="en-US" sz="2600" dirty="0">
                <a:solidFill>
                  <a:srgbClr val="002060"/>
                </a:solidFill>
                <a:latin typeface="Helvetica" panose="020B0604020202020204" pitchFamily="34" charset="0"/>
                <a:cs typeface="Helvetica" panose="020B0604020202020204" pitchFamily="34" charset="0"/>
              </a:rPr>
              <a:t>lists which qualifications and units of competency have been included in the HSC syllabus</a:t>
            </a:r>
          </a:p>
          <a:p>
            <a:pPr marL="581175" lvl="2" indent="-457200" eaLnBrk="0" fontAlgn="base" hangingPunct="0">
              <a:lnSpc>
                <a:spcPct val="150000"/>
              </a:lnSpc>
              <a:spcBef>
                <a:spcPct val="0"/>
              </a:spcBef>
              <a:spcAft>
                <a:spcPct val="0"/>
              </a:spcAft>
              <a:buClr>
                <a:srgbClr val="C00000"/>
              </a:buClr>
              <a:buFont typeface="Aparajita" panose="020B0604020202020204" pitchFamily="34" charset="0"/>
              <a:buChar char="−"/>
              <a:defRPr/>
            </a:pPr>
            <a:r>
              <a:rPr lang="en-US" altLang="en-US" sz="2600" dirty="0">
                <a:solidFill>
                  <a:srgbClr val="002060"/>
                </a:solidFill>
                <a:latin typeface="Helvetica" panose="020B0604020202020204" pitchFamily="34" charset="0"/>
                <a:cs typeface="Helvetica" panose="020B0604020202020204" pitchFamily="34" charset="0"/>
              </a:rPr>
              <a:t>describes how units of competency are arranged into HSC VET courses</a:t>
            </a:r>
          </a:p>
          <a:p>
            <a:pPr marL="257175" indent="-457200" eaLnBrk="0" fontAlgn="base" hangingPunct="0">
              <a:lnSpc>
                <a:spcPct val="150000"/>
              </a:lnSpc>
              <a:spcBef>
                <a:spcPct val="0"/>
              </a:spcBef>
              <a:spcAft>
                <a:spcPct val="0"/>
              </a:spcAft>
              <a:buClr>
                <a:srgbClr val="C00000"/>
              </a:buClr>
              <a:buFont typeface="Arial" panose="020B0604020202020204" pitchFamily="34" charset="0"/>
              <a:buChar char="•"/>
              <a:defRPr/>
            </a:pPr>
            <a:r>
              <a:rPr lang="en-US" altLang="en-US" sz="2600" b="0" dirty="0">
                <a:solidFill>
                  <a:srgbClr val="002060"/>
                </a:solidFill>
                <a:latin typeface="Helvetica" panose="020B0604020202020204" pitchFamily="34" charset="0"/>
                <a:cs typeface="Helvetica" panose="020B0604020202020204" pitchFamily="34" charset="0"/>
              </a:rPr>
              <a:t>Includes HSC outcomes and content</a:t>
            </a:r>
          </a:p>
          <a:p>
            <a:pPr marL="257175" indent="-457200" eaLnBrk="0" fontAlgn="base" hangingPunct="0">
              <a:lnSpc>
                <a:spcPct val="150000"/>
              </a:lnSpc>
              <a:spcBef>
                <a:spcPct val="0"/>
              </a:spcBef>
              <a:spcAft>
                <a:spcPct val="0"/>
              </a:spcAft>
              <a:buClr>
                <a:srgbClr val="C00000"/>
              </a:buClr>
              <a:buFont typeface="Arial" panose="020B0604020202020204" pitchFamily="34" charset="0"/>
              <a:buChar char="•"/>
              <a:defRPr/>
            </a:pPr>
            <a:r>
              <a:rPr lang="en-US" altLang="en-US" sz="2600" b="0" dirty="0">
                <a:solidFill>
                  <a:srgbClr val="002060"/>
                </a:solidFill>
                <a:latin typeface="Helvetica" panose="020B0604020202020204" pitchFamily="34" charset="0"/>
                <a:cs typeface="Helvetica" panose="020B0604020202020204" pitchFamily="34" charset="0"/>
              </a:rPr>
              <a:t>Has an </a:t>
            </a:r>
            <a:r>
              <a:rPr lang="en-US" altLang="en-US" sz="2600" dirty="0">
                <a:solidFill>
                  <a:srgbClr val="C00000"/>
                </a:solidFill>
                <a:latin typeface="Helvetica" panose="020B0604020202020204" pitchFamily="34" charset="0"/>
                <a:cs typeface="Helvetica" panose="020B0604020202020204" pitchFamily="34" charset="0"/>
              </a:rPr>
              <a:t>optional</a:t>
            </a:r>
            <a:r>
              <a:rPr lang="en-US" altLang="en-US" sz="2600" b="0" dirty="0">
                <a:solidFill>
                  <a:srgbClr val="002060"/>
                </a:solidFill>
                <a:latin typeface="Helvetica" panose="020B0604020202020204" pitchFamily="34" charset="0"/>
                <a:cs typeface="Helvetica" panose="020B0604020202020204" pitchFamily="34" charset="0"/>
              </a:rPr>
              <a:t> HSC examination</a:t>
            </a:r>
          </a:p>
          <a:p>
            <a:pPr marL="581175" lvl="2" indent="-457200" eaLnBrk="0" fontAlgn="base" hangingPunct="0">
              <a:lnSpc>
                <a:spcPct val="150000"/>
              </a:lnSpc>
              <a:spcBef>
                <a:spcPct val="0"/>
              </a:spcBef>
              <a:spcAft>
                <a:spcPct val="0"/>
              </a:spcAft>
              <a:buClr>
                <a:srgbClr val="C00000"/>
              </a:buClr>
              <a:buFont typeface="Aparajita" panose="020B0604020202020204" pitchFamily="34" charset="0"/>
              <a:buChar char="−"/>
              <a:defRPr/>
            </a:pPr>
            <a:r>
              <a:rPr lang="en-US" altLang="en-US" sz="2600" dirty="0">
                <a:solidFill>
                  <a:srgbClr val="002060"/>
                </a:solidFill>
                <a:latin typeface="Helvetica" panose="020B0604020202020204" pitchFamily="34" charset="0"/>
                <a:cs typeface="Helvetica" panose="020B0604020202020204" pitchFamily="34" charset="0"/>
              </a:rPr>
              <a:t>provides access to ATAR pathway</a:t>
            </a:r>
          </a:p>
          <a:p>
            <a:pPr marL="257175" indent="-457200" eaLnBrk="0" fontAlgn="base" hangingPunct="0">
              <a:lnSpc>
                <a:spcPct val="150000"/>
              </a:lnSpc>
              <a:spcBef>
                <a:spcPct val="0"/>
              </a:spcBef>
              <a:spcAft>
                <a:spcPct val="0"/>
              </a:spcAft>
              <a:buClr>
                <a:srgbClr val="C00000"/>
              </a:buClr>
              <a:buFont typeface="Arial" panose="020B0604020202020204" pitchFamily="34" charset="0"/>
              <a:buChar char="•"/>
              <a:defRPr/>
            </a:pPr>
            <a:r>
              <a:rPr lang="en-US" altLang="en-US" sz="2600" b="0" dirty="0">
                <a:solidFill>
                  <a:srgbClr val="002060"/>
                </a:solidFill>
                <a:latin typeface="Helvetica" panose="020B0604020202020204" pitchFamily="34" charset="0"/>
                <a:cs typeface="Helvetica" panose="020B0604020202020204" pitchFamily="34" charset="0"/>
              </a:rPr>
              <a:t>Includes a </a:t>
            </a:r>
            <a:r>
              <a:rPr lang="en-US" altLang="en-US" sz="2600" dirty="0">
                <a:solidFill>
                  <a:srgbClr val="C00000"/>
                </a:solidFill>
                <a:latin typeface="Helvetica" panose="020B0604020202020204" pitchFamily="34" charset="0"/>
                <a:cs typeface="Helvetica" panose="020B0604020202020204" pitchFamily="34" charset="0"/>
              </a:rPr>
              <a:t>mandatory work placement</a:t>
            </a:r>
          </a:p>
          <a:p>
            <a:endParaRPr lang="en-AU" dirty="0"/>
          </a:p>
        </p:txBody>
      </p:sp>
      <p:sp>
        <p:nvSpPr>
          <p:cNvPr id="4" name="Footer Placeholder 3">
            <a:extLst>
              <a:ext uri="{FF2B5EF4-FFF2-40B4-BE49-F238E27FC236}">
                <a16:creationId xmlns:a16="http://schemas.microsoft.com/office/drawing/2014/main" id="{7D762B9F-3343-4479-B9A9-6EDFD413195E}"/>
              </a:ext>
            </a:extLst>
          </p:cNvPr>
          <p:cNvSpPr>
            <a:spLocks noGrp="1"/>
          </p:cNvSpPr>
          <p:nvPr>
            <p:ph type="ftr" sz="quarter" idx="3"/>
          </p:nvPr>
        </p:nvSpPr>
        <p:spPr/>
        <p:txBody>
          <a:bodyPr/>
          <a:lstStyle/>
          <a:p>
            <a:r>
              <a:rPr lang="en-AU"/>
              <a:t>Year 10 Subject Selection for Stage 6</a:t>
            </a:r>
            <a:endParaRPr lang="en-GB" dirty="0"/>
          </a:p>
        </p:txBody>
      </p:sp>
    </p:spTree>
    <p:extLst>
      <p:ext uri="{BB962C8B-B14F-4D97-AF65-F5344CB8AC3E}">
        <p14:creationId xmlns:p14="http://schemas.microsoft.com/office/powerpoint/2010/main" val="284101503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C186B-4AB0-4A16-8568-B466924F10BF}"/>
              </a:ext>
            </a:extLst>
          </p:cNvPr>
          <p:cNvSpPr>
            <a:spLocks noGrp="1"/>
          </p:cNvSpPr>
          <p:nvPr>
            <p:ph type="title"/>
          </p:nvPr>
        </p:nvSpPr>
        <p:spPr>
          <a:xfrm>
            <a:off x="484117" y="340727"/>
            <a:ext cx="11582400" cy="498598"/>
          </a:xfrm>
        </p:spPr>
        <p:txBody>
          <a:bodyPr/>
          <a:lstStyle/>
          <a:p>
            <a:r>
              <a:rPr lang="en-AU" dirty="0"/>
              <a:t>VET Board Developed Courses</a:t>
            </a:r>
          </a:p>
        </p:txBody>
      </p:sp>
      <p:sp>
        <p:nvSpPr>
          <p:cNvPr id="3" name="Text Placeholder 2">
            <a:extLst>
              <a:ext uri="{FF2B5EF4-FFF2-40B4-BE49-F238E27FC236}">
                <a16:creationId xmlns:a16="http://schemas.microsoft.com/office/drawing/2014/main" id="{E9CBC285-F4FE-41FC-86B4-758BA3889C2B}"/>
              </a:ext>
            </a:extLst>
          </p:cNvPr>
          <p:cNvSpPr txBox="1">
            <a:spLocks/>
          </p:cNvSpPr>
          <p:nvPr/>
        </p:nvSpPr>
        <p:spPr>
          <a:xfrm>
            <a:off x="484117" y="1019238"/>
            <a:ext cx="5272629" cy="4387649"/>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spcAft>
                <a:spcPts val="800"/>
              </a:spcAft>
              <a:buFont typeface="Arial" panose="020B0604020202020204" pitchFamily="34" charset="0"/>
              <a:buNone/>
              <a:defRPr sz="2000" b="1" kern="1200">
                <a:solidFill>
                  <a:schemeClr val="accent1"/>
                </a:solidFill>
                <a:latin typeface="+mn-lt"/>
                <a:ea typeface="+mn-ea"/>
                <a:cs typeface="+mn-cs"/>
              </a:defRPr>
            </a:lvl1pPr>
            <a:lvl2pPr marL="0" indent="0" algn="l" defTabSz="914400" rtl="0" eaLnBrk="1" latinLnBrk="0" hangingPunct="1">
              <a:lnSpc>
                <a:spcPct val="90000"/>
              </a:lnSpc>
              <a:spcBef>
                <a:spcPts val="0"/>
              </a:spcBef>
              <a:spcAft>
                <a:spcPts val="800"/>
              </a:spcAft>
              <a:buFont typeface="Arial" panose="020B0604020202020204" pitchFamily="34" charset="0"/>
              <a:buNone/>
              <a:defRPr sz="1600" b="0" kern="1200">
                <a:solidFill>
                  <a:schemeClr val="tx2"/>
                </a:solidFill>
                <a:latin typeface="+mn-lt"/>
                <a:ea typeface="+mn-ea"/>
                <a:cs typeface="+mn-cs"/>
              </a:defRPr>
            </a:lvl2pPr>
            <a:lvl3pPr marL="144000" indent="-144000" algn="l" defTabSz="914400" rtl="0" eaLnBrk="1" latinLnBrk="0" hangingPunct="1">
              <a:lnSpc>
                <a:spcPct val="90000"/>
              </a:lnSpc>
              <a:spcBef>
                <a:spcPts val="0"/>
              </a:spcBef>
              <a:spcAft>
                <a:spcPts val="800"/>
              </a:spcAft>
              <a:buClr>
                <a:schemeClr val="accent1"/>
              </a:buClr>
              <a:buFont typeface="Arial" panose="020B0604020202020204" pitchFamily="34" charset="0"/>
              <a:buChar char="•"/>
              <a:defRPr sz="1600" kern="1200">
                <a:solidFill>
                  <a:schemeClr val="tx2"/>
                </a:solidFill>
                <a:latin typeface="+mn-lt"/>
                <a:ea typeface="+mn-ea"/>
                <a:cs typeface="+mn-cs"/>
              </a:defRPr>
            </a:lvl3pPr>
            <a:lvl4pPr marL="288000" indent="-144000" algn="l" defTabSz="914400" rtl="0" eaLnBrk="1" latinLnBrk="0" hangingPunct="1">
              <a:lnSpc>
                <a:spcPct val="90000"/>
              </a:lnSpc>
              <a:spcBef>
                <a:spcPts val="0"/>
              </a:spcBef>
              <a:spcAft>
                <a:spcPts val="600"/>
              </a:spcAft>
              <a:buClr>
                <a:schemeClr val="accent2"/>
              </a:buClr>
              <a:buFont typeface="Arial" panose="020B0604020202020204" pitchFamily="34" charset="0"/>
              <a:buChar char="•"/>
              <a:defRPr sz="1400" kern="1200">
                <a:solidFill>
                  <a:schemeClr val="tx2"/>
                </a:solidFill>
                <a:latin typeface="+mn-lt"/>
                <a:ea typeface="+mn-ea"/>
                <a:cs typeface="+mn-cs"/>
              </a:defRPr>
            </a:lvl4pPr>
            <a:lvl5pPr marL="396000" indent="-108000" algn="l" defTabSz="914400" rtl="0" eaLnBrk="1" latinLnBrk="0" hangingPunct="1">
              <a:lnSpc>
                <a:spcPct val="90000"/>
              </a:lnSpc>
              <a:spcBef>
                <a:spcPts val="0"/>
              </a:spcBef>
              <a:spcAft>
                <a:spcPts val="4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US" altLang="en-US" sz="2800" dirty="0">
                <a:solidFill>
                  <a:srgbClr val="002060"/>
                </a:solidFill>
                <a:latin typeface="Helvetica" panose="020B0604020202020204" pitchFamily="34" charset="0"/>
                <a:cs typeface="Helvetica" panose="020B0604020202020204" pitchFamily="34" charset="0"/>
              </a:rPr>
              <a:t>Automotive</a:t>
            </a:r>
          </a:p>
          <a:p>
            <a:pPr marL="457200" lvl="1"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US" altLang="en-US" sz="2800" dirty="0">
                <a:solidFill>
                  <a:srgbClr val="002060"/>
                </a:solidFill>
                <a:latin typeface="Helvetica" panose="020B0604020202020204" pitchFamily="34" charset="0"/>
                <a:cs typeface="Helvetica" panose="020B0604020202020204" pitchFamily="34" charset="0"/>
              </a:rPr>
              <a:t>Business Services</a:t>
            </a:r>
          </a:p>
          <a:p>
            <a:pPr marL="457200" lvl="1"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US" altLang="en-US" sz="2800" dirty="0">
                <a:solidFill>
                  <a:srgbClr val="002060"/>
                </a:solidFill>
                <a:latin typeface="Helvetica" panose="020B0604020202020204" pitchFamily="34" charset="0"/>
                <a:cs typeface="Helvetica" panose="020B0604020202020204" pitchFamily="34" charset="0"/>
              </a:rPr>
              <a:t>Construction</a:t>
            </a:r>
          </a:p>
          <a:p>
            <a:pPr marL="457200" lvl="1"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US" altLang="en-US" sz="2800" dirty="0">
                <a:solidFill>
                  <a:srgbClr val="002060"/>
                </a:solidFill>
                <a:latin typeface="Helvetica" panose="020B0604020202020204" pitchFamily="34" charset="0"/>
                <a:cs typeface="Helvetica" panose="020B0604020202020204" pitchFamily="34" charset="0"/>
              </a:rPr>
              <a:t>Electrotechnology</a:t>
            </a:r>
          </a:p>
          <a:p>
            <a:pPr marL="457200" lvl="1"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US" altLang="en-US" sz="2800" dirty="0">
                <a:solidFill>
                  <a:srgbClr val="002060"/>
                </a:solidFill>
                <a:latin typeface="Helvetica" panose="020B0604020202020204" pitchFamily="34" charset="0"/>
                <a:cs typeface="Helvetica" panose="020B0604020202020204" pitchFamily="34" charset="0"/>
              </a:rPr>
              <a:t>Entertainment Industry</a:t>
            </a:r>
          </a:p>
          <a:p>
            <a:pPr marL="457200" lvl="1"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US" altLang="en-US" sz="2800" dirty="0">
                <a:solidFill>
                  <a:srgbClr val="002060"/>
                </a:solidFill>
                <a:latin typeface="Helvetica" panose="020B0604020202020204" pitchFamily="34" charset="0"/>
                <a:cs typeface="Helvetica" panose="020B0604020202020204" pitchFamily="34" charset="0"/>
              </a:rPr>
              <a:t>Financial Services</a:t>
            </a:r>
          </a:p>
          <a:p>
            <a:pPr marL="457200" lvl="1"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US" altLang="en-US" sz="2800" dirty="0">
                <a:solidFill>
                  <a:srgbClr val="002060"/>
                </a:solidFill>
                <a:latin typeface="Helvetica" panose="020B0604020202020204" pitchFamily="34" charset="0"/>
                <a:cs typeface="Helvetica" panose="020B0604020202020204" pitchFamily="34" charset="0"/>
              </a:rPr>
              <a:t>Hospitality</a:t>
            </a:r>
          </a:p>
          <a:p>
            <a:pPr lvl="1">
              <a:spcBef>
                <a:spcPts val="450"/>
              </a:spcBef>
              <a:spcAft>
                <a:spcPts val="450"/>
              </a:spcAft>
              <a:buFont typeface="Arial" panose="020B0604020202020204" pitchFamily="34" charset="0"/>
              <a:buChar char="•"/>
            </a:pPr>
            <a:endParaRPr lang="en-US" altLang="en-US" sz="2800" dirty="0">
              <a:latin typeface="Helvetica" charset="0"/>
            </a:endParaRPr>
          </a:p>
          <a:p>
            <a:endParaRPr lang="en-AU" sz="2800" dirty="0"/>
          </a:p>
        </p:txBody>
      </p:sp>
      <p:sp>
        <p:nvSpPr>
          <p:cNvPr id="4" name="Rectangle 3">
            <a:extLst>
              <a:ext uri="{FF2B5EF4-FFF2-40B4-BE49-F238E27FC236}">
                <a16:creationId xmlns:a16="http://schemas.microsoft.com/office/drawing/2014/main" id="{4D88DE9B-9D4D-4BE3-ABF6-1D7AC8BDFF4E}"/>
              </a:ext>
            </a:extLst>
          </p:cNvPr>
          <p:cNvSpPr/>
          <p:nvPr/>
        </p:nvSpPr>
        <p:spPr>
          <a:xfrm>
            <a:off x="5433391" y="1019238"/>
            <a:ext cx="6274492" cy="3244158"/>
          </a:xfrm>
          <a:prstGeom prst="rect">
            <a:avLst/>
          </a:prstGeom>
        </p:spPr>
        <p:txBody>
          <a:bodyPr wrap="square">
            <a:spAutoFit/>
          </a:bodyPr>
          <a:lstStyle/>
          <a:p>
            <a:pPr lvl="1"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AU" altLang="en-US" sz="2800" dirty="0">
                <a:solidFill>
                  <a:srgbClr val="002060"/>
                </a:solidFill>
                <a:latin typeface="Helvetica" panose="020B0604020202020204" pitchFamily="34" charset="0"/>
                <a:cs typeface="Helvetica" panose="020B0604020202020204" pitchFamily="34" charset="0"/>
              </a:rPr>
              <a:t>Human Services</a:t>
            </a:r>
            <a:endParaRPr lang="en-US" altLang="en-US" sz="2800" dirty="0">
              <a:solidFill>
                <a:srgbClr val="002060"/>
              </a:solidFill>
              <a:latin typeface="Helvetica" panose="020B0604020202020204" pitchFamily="34" charset="0"/>
              <a:cs typeface="Helvetica" panose="020B0604020202020204" pitchFamily="34" charset="0"/>
            </a:endParaRPr>
          </a:p>
          <a:p>
            <a:pPr lvl="1"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US" altLang="en-US" sz="2800" dirty="0">
                <a:solidFill>
                  <a:srgbClr val="002060"/>
                </a:solidFill>
                <a:latin typeface="Helvetica" panose="020B0604020202020204" pitchFamily="34" charset="0"/>
                <a:cs typeface="Helvetica" panose="020B0604020202020204" pitchFamily="34" charset="0"/>
              </a:rPr>
              <a:t>Information</a:t>
            </a:r>
            <a:r>
              <a:rPr lang="en-AU" altLang="en-US" sz="2800" dirty="0">
                <a:solidFill>
                  <a:srgbClr val="002060"/>
                </a:solidFill>
                <a:latin typeface="Helvetica" panose="020B0604020202020204" pitchFamily="34" charset="0"/>
                <a:cs typeface="Helvetica" panose="020B0604020202020204" pitchFamily="34" charset="0"/>
              </a:rPr>
              <a:t> </a:t>
            </a:r>
            <a:r>
              <a:rPr lang="en-US" altLang="en-US" sz="2800" dirty="0">
                <a:solidFill>
                  <a:srgbClr val="002060"/>
                </a:solidFill>
                <a:latin typeface="Helvetica" panose="020B0604020202020204" pitchFamily="34" charset="0"/>
                <a:cs typeface="Helvetica" panose="020B0604020202020204" pitchFamily="34" charset="0"/>
              </a:rPr>
              <a:t>and Digital Technology</a:t>
            </a:r>
          </a:p>
          <a:p>
            <a:pPr lvl="1"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US" altLang="en-US" sz="2800" dirty="0">
                <a:solidFill>
                  <a:srgbClr val="002060"/>
                </a:solidFill>
                <a:latin typeface="Helvetica" panose="020B0604020202020204" pitchFamily="34" charset="0"/>
                <a:cs typeface="Helvetica" panose="020B0604020202020204" pitchFamily="34" charset="0"/>
              </a:rPr>
              <a:t>Primary Industries</a:t>
            </a:r>
          </a:p>
          <a:p>
            <a:pPr lvl="1"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US" altLang="en-US" sz="2800" dirty="0">
                <a:solidFill>
                  <a:srgbClr val="002060"/>
                </a:solidFill>
                <a:latin typeface="Helvetica" panose="020B0604020202020204" pitchFamily="34" charset="0"/>
                <a:cs typeface="Helvetica" panose="020B0604020202020204" pitchFamily="34" charset="0"/>
              </a:rPr>
              <a:t>Retail Services</a:t>
            </a:r>
          </a:p>
          <a:p>
            <a:pPr lvl="1"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US" altLang="en-US" sz="2800" dirty="0">
                <a:solidFill>
                  <a:srgbClr val="002060"/>
                </a:solidFill>
                <a:latin typeface="Helvetica" panose="020B0604020202020204" pitchFamily="34" charset="0"/>
                <a:cs typeface="Helvetica" panose="020B0604020202020204" pitchFamily="34" charset="0"/>
              </a:rPr>
              <a:t>Tourism, Travel and Events</a:t>
            </a:r>
          </a:p>
        </p:txBody>
      </p:sp>
      <p:sp>
        <p:nvSpPr>
          <p:cNvPr id="5" name="Footer Placeholder 4">
            <a:extLst>
              <a:ext uri="{FF2B5EF4-FFF2-40B4-BE49-F238E27FC236}">
                <a16:creationId xmlns:a16="http://schemas.microsoft.com/office/drawing/2014/main" id="{77A98C82-0851-4CB2-8E55-E34338DFA997}"/>
              </a:ext>
            </a:extLst>
          </p:cNvPr>
          <p:cNvSpPr>
            <a:spLocks noGrp="1"/>
          </p:cNvSpPr>
          <p:nvPr>
            <p:ph type="ftr" sz="quarter" idx="3"/>
          </p:nvPr>
        </p:nvSpPr>
        <p:spPr/>
        <p:txBody>
          <a:bodyPr/>
          <a:lstStyle/>
          <a:p>
            <a:r>
              <a:rPr lang="en-AU"/>
              <a:t>Year 10 Subject Selection for Stage 6</a:t>
            </a:r>
            <a:endParaRPr lang="en-GB" dirty="0"/>
          </a:p>
        </p:txBody>
      </p:sp>
    </p:spTree>
    <p:extLst>
      <p:ext uri="{BB962C8B-B14F-4D97-AF65-F5344CB8AC3E}">
        <p14:creationId xmlns:p14="http://schemas.microsoft.com/office/powerpoint/2010/main" val="181338562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095BDCA-BE76-486E-AF35-08F13564EEBB}"/>
              </a:ext>
            </a:extLst>
          </p:cNvPr>
          <p:cNvSpPr>
            <a:spLocks noGrp="1"/>
          </p:cNvSpPr>
          <p:nvPr>
            <p:ph type="body" sz="quarter" idx="12"/>
          </p:nvPr>
        </p:nvSpPr>
        <p:spPr>
          <a:xfrm>
            <a:off x="593276" y="3046385"/>
            <a:ext cx="10996162" cy="609398"/>
          </a:xfrm>
        </p:spPr>
        <p:txBody>
          <a:bodyPr/>
          <a:lstStyle/>
          <a:p>
            <a:r>
              <a:rPr lang="en-GB" sz="4400" b="1" dirty="0"/>
              <a:t>HSC Results</a:t>
            </a:r>
          </a:p>
        </p:txBody>
      </p:sp>
    </p:spTree>
    <p:extLst>
      <p:ext uri="{BB962C8B-B14F-4D97-AF65-F5344CB8AC3E}">
        <p14:creationId xmlns:p14="http://schemas.microsoft.com/office/powerpoint/2010/main" val="1993249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111170" y="548928"/>
            <a:ext cx="10321967" cy="5494856"/>
            <a:chOff x="818707" y="2162175"/>
            <a:chExt cx="6791768" cy="4021987"/>
          </a:xfrm>
        </p:grpSpPr>
        <p:sp>
          <p:nvSpPr>
            <p:cNvPr id="11" name="Oval 10"/>
            <p:cNvSpPr/>
            <p:nvPr/>
          </p:nvSpPr>
          <p:spPr>
            <a:xfrm>
              <a:off x="818707" y="4545226"/>
              <a:ext cx="2505518" cy="1638936"/>
            </a:xfrm>
            <a:prstGeom prst="ellipse">
              <a:avLst/>
            </a:prstGeom>
            <a:solidFill>
              <a:srgbClr val="DDE5ED"/>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AU" sz="2400" b="1" dirty="0">
                  <a:solidFill>
                    <a:srgbClr val="002060"/>
                  </a:solidFill>
                </a:rPr>
                <a:t>External HSC  examination 50%</a:t>
              </a:r>
            </a:p>
          </p:txBody>
        </p:sp>
        <p:sp>
          <p:nvSpPr>
            <p:cNvPr id="12" name="Oval 11"/>
            <p:cNvSpPr/>
            <p:nvPr/>
          </p:nvSpPr>
          <p:spPr>
            <a:xfrm>
              <a:off x="5114261" y="3048000"/>
              <a:ext cx="2496214" cy="2161953"/>
            </a:xfrm>
            <a:prstGeom prst="ellipse">
              <a:avLst/>
            </a:prstGeom>
            <a:solidFill>
              <a:srgbClr val="DDE5ED"/>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AU" sz="3200" b="1" dirty="0">
                  <a:solidFill>
                    <a:srgbClr val="002060"/>
                  </a:solidFill>
                </a:rPr>
                <a:t>HSC               Reported            Mark </a:t>
              </a:r>
            </a:p>
          </p:txBody>
        </p:sp>
        <p:sp>
          <p:nvSpPr>
            <p:cNvPr id="13" name="Plus 12"/>
            <p:cNvSpPr/>
            <p:nvPr/>
          </p:nvSpPr>
          <p:spPr>
            <a:xfrm>
              <a:off x="1602082" y="3697124"/>
              <a:ext cx="1024492" cy="914400"/>
            </a:xfrm>
            <a:prstGeom prst="mathPlus">
              <a:avLst/>
            </a:prstGeom>
            <a:solidFill>
              <a:srgbClr val="280070"/>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
          <p:nvSpPr>
            <p:cNvPr id="14" name="Right Arrow 13"/>
            <p:cNvSpPr/>
            <p:nvPr/>
          </p:nvSpPr>
          <p:spPr>
            <a:xfrm>
              <a:off x="3242930" y="3898669"/>
              <a:ext cx="1626782" cy="484632"/>
            </a:xfrm>
            <a:prstGeom prst="rightArrow">
              <a:avLst/>
            </a:prstGeom>
            <a:solidFill>
              <a:srgbClr val="280070"/>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
          <p:nvSpPr>
            <p:cNvPr id="15" name="Oval 14"/>
            <p:cNvSpPr/>
            <p:nvPr/>
          </p:nvSpPr>
          <p:spPr>
            <a:xfrm>
              <a:off x="818707" y="2162175"/>
              <a:ext cx="2591243" cy="1578761"/>
            </a:xfrm>
            <a:prstGeom prst="ellipse">
              <a:avLst/>
            </a:prstGeom>
            <a:solidFill>
              <a:srgbClr val="DDE5ED"/>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AU" sz="2400" b="1" dirty="0">
                  <a:solidFill>
                    <a:srgbClr val="002060"/>
                  </a:solidFill>
                </a:rPr>
                <a:t>Internal school - based assessment 50%</a:t>
              </a:r>
            </a:p>
          </p:txBody>
        </p:sp>
      </p:grpSp>
      <p:sp>
        <p:nvSpPr>
          <p:cNvPr id="5" name="Footer Placeholder 4">
            <a:extLst>
              <a:ext uri="{FF2B5EF4-FFF2-40B4-BE49-F238E27FC236}">
                <a16:creationId xmlns:a16="http://schemas.microsoft.com/office/drawing/2014/main" id="{F0114ADD-2858-497B-BC2A-631F0FC20275}"/>
              </a:ext>
            </a:extLst>
          </p:cNvPr>
          <p:cNvSpPr>
            <a:spLocks noGrp="1"/>
          </p:cNvSpPr>
          <p:nvPr>
            <p:ph type="ftr" sz="quarter" idx="3"/>
          </p:nvPr>
        </p:nvSpPr>
        <p:spPr/>
        <p:txBody>
          <a:bodyPr/>
          <a:lstStyle/>
          <a:p>
            <a:r>
              <a:rPr lang="en-AU"/>
              <a:t>Year 10 Subject Selection for Stage 6</a:t>
            </a:r>
            <a:endParaRPr lang="en-GB" dirty="0"/>
          </a:p>
        </p:txBody>
      </p:sp>
    </p:spTree>
    <p:extLst>
      <p:ext uri="{BB962C8B-B14F-4D97-AF65-F5344CB8AC3E}">
        <p14:creationId xmlns:p14="http://schemas.microsoft.com/office/powerpoint/2010/main" val="29549459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1B59C437-70CF-48D6-B66F-815DE07DD7DC}"/>
              </a:ext>
            </a:extLst>
          </p:cNvPr>
          <p:cNvSpPr txBox="1">
            <a:spLocks/>
          </p:cNvSpPr>
          <p:nvPr/>
        </p:nvSpPr>
        <p:spPr>
          <a:xfrm>
            <a:off x="8308681" y="1779285"/>
            <a:ext cx="3065930" cy="1972819"/>
          </a:xfrm>
          <a:prstGeom prst="rect">
            <a:avLst/>
          </a:prstGeom>
          <a:ln>
            <a:solidFill>
              <a:srgbClr val="002060"/>
            </a:solidFill>
          </a:ln>
        </p:spPr>
        <p:txBody>
          <a:bodyPr vert="horz" lIns="0" tIns="0" rIns="0" bIns="0" rtlCol="0" anchor="ctr">
            <a:noAutofit/>
          </a:bodyPr>
          <a:lstStyle>
            <a:lvl1pPr marL="0" indent="0" algn="l" defTabSz="914400" rtl="0" eaLnBrk="1" latinLnBrk="0" hangingPunct="1">
              <a:lnSpc>
                <a:spcPct val="90000"/>
              </a:lnSpc>
              <a:spcBef>
                <a:spcPts val="0"/>
              </a:spcBef>
              <a:spcAft>
                <a:spcPts val="800"/>
              </a:spcAft>
              <a:buFont typeface="Arial" panose="020B0604020202020204" pitchFamily="34" charset="0"/>
              <a:buNone/>
              <a:defRPr sz="2000" b="1" kern="1200">
                <a:solidFill>
                  <a:schemeClr val="accent1"/>
                </a:solidFill>
                <a:latin typeface="+mn-lt"/>
                <a:ea typeface="+mn-ea"/>
                <a:cs typeface="+mn-cs"/>
              </a:defRPr>
            </a:lvl1pPr>
            <a:lvl2pPr marL="0" indent="0" algn="l" defTabSz="914400" rtl="0" eaLnBrk="1" latinLnBrk="0" hangingPunct="1">
              <a:lnSpc>
                <a:spcPct val="90000"/>
              </a:lnSpc>
              <a:spcBef>
                <a:spcPts val="0"/>
              </a:spcBef>
              <a:spcAft>
                <a:spcPts val="800"/>
              </a:spcAft>
              <a:buFont typeface="Arial" panose="020B0604020202020204" pitchFamily="34" charset="0"/>
              <a:buNone/>
              <a:defRPr sz="1600" b="0" kern="1200">
                <a:solidFill>
                  <a:schemeClr val="tx2"/>
                </a:solidFill>
                <a:latin typeface="+mn-lt"/>
                <a:ea typeface="+mn-ea"/>
                <a:cs typeface="+mn-cs"/>
              </a:defRPr>
            </a:lvl2pPr>
            <a:lvl3pPr marL="144000" indent="-144000" algn="l" defTabSz="914400" rtl="0" eaLnBrk="1" latinLnBrk="0" hangingPunct="1">
              <a:lnSpc>
                <a:spcPct val="90000"/>
              </a:lnSpc>
              <a:spcBef>
                <a:spcPts val="0"/>
              </a:spcBef>
              <a:spcAft>
                <a:spcPts val="800"/>
              </a:spcAft>
              <a:buClr>
                <a:schemeClr val="accent1"/>
              </a:buClr>
              <a:buFont typeface="Arial" panose="020B0604020202020204" pitchFamily="34" charset="0"/>
              <a:buChar char="•"/>
              <a:defRPr sz="1600" kern="1200">
                <a:solidFill>
                  <a:schemeClr val="tx2"/>
                </a:solidFill>
                <a:latin typeface="+mn-lt"/>
                <a:ea typeface="+mn-ea"/>
                <a:cs typeface="+mn-cs"/>
              </a:defRPr>
            </a:lvl3pPr>
            <a:lvl4pPr marL="288000" indent="-144000" algn="l" defTabSz="914400" rtl="0" eaLnBrk="1" latinLnBrk="0" hangingPunct="1">
              <a:lnSpc>
                <a:spcPct val="90000"/>
              </a:lnSpc>
              <a:spcBef>
                <a:spcPts val="0"/>
              </a:spcBef>
              <a:spcAft>
                <a:spcPts val="600"/>
              </a:spcAft>
              <a:buClr>
                <a:schemeClr val="accent2"/>
              </a:buClr>
              <a:buFont typeface="Arial" panose="020B0604020202020204" pitchFamily="34" charset="0"/>
              <a:buChar char="•"/>
              <a:defRPr sz="1400" kern="1200">
                <a:solidFill>
                  <a:schemeClr val="tx2"/>
                </a:solidFill>
                <a:latin typeface="+mn-lt"/>
                <a:ea typeface="+mn-ea"/>
                <a:cs typeface="+mn-cs"/>
              </a:defRPr>
            </a:lvl4pPr>
            <a:lvl5pPr marL="396000" indent="-108000" algn="l" defTabSz="914400" rtl="0" eaLnBrk="1" latinLnBrk="0" hangingPunct="1">
              <a:lnSpc>
                <a:spcPct val="90000"/>
              </a:lnSpc>
              <a:spcBef>
                <a:spcPts val="0"/>
              </a:spcBef>
              <a:spcAft>
                <a:spcPts val="4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AU" sz="2400" dirty="0">
                <a:solidFill>
                  <a:schemeClr val="accent3">
                    <a:lumMod val="50000"/>
                  </a:schemeClr>
                </a:solidFill>
              </a:rPr>
              <a:t>Excellent video explaining how the HSC mark is calculated.</a:t>
            </a:r>
          </a:p>
        </p:txBody>
      </p:sp>
      <p:pic>
        <p:nvPicPr>
          <p:cNvPr id="9" name="Picture 8">
            <a:extLst>
              <a:ext uri="{FF2B5EF4-FFF2-40B4-BE49-F238E27FC236}">
                <a16:creationId xmlns:a16="http://schemas.microsoft.com/office/drawing/2014/main" id="{0160E1E9-6B03-4FA0-A3CE-929CD53985E5}"/>
              </a:ext>
            </a:extLst>
          </p:cNvPr>
          <p:cNvPicPr>
            <a:picLocks noChangeAspect="1"/>
          </p:cNvPicPr>
          <p:nvPr/>
        </p:nvPicPr>
        <p:blipFill>
          <a:blip r:embed="rId3"/>
          <a:stretch>
            <a:fillRect/>
          </a:stretch>
        </p:blipFill>
        <p:spPr>
          <a:xfrm>
            <a:off x="590570" y="663876"/>
            <a:ext cx="7326522" cy="4390896"/>
          </a:xfrm>
          <a:prstGeom prst="rect">
            <a:avLst/>
          </a:prstGeom>
          <a:ln>
            <a:solidFill>
              <a:srgbClr val="002060"/>
            </a:solidFill>
          </a:ln>
        </p:spPr>
      </p:pic>
      <p:sp>
        <p:nvSpPr>
          <p:cNvPr id="10" name="TextBox 9">
            <a:extLst>
              <a:ext uri="{FF2B5EF4-FFF2-40B4-BE49-F238E27FC236}">
                <a16:creationId xmlns:a16="http://schemas.microsoft.com/office/drawing/2014/main" id="{EF2337A1-4B8F-463C-ADB0-47778EEB6DB5}"/>
              </a:ext>
            </a:extLst>
          </p:cNvPr>
          <p:cNvSpPr txBox="1"/>
          <p:nvPr/>
        </p:nvSpPr>
        <p:spPr>
          <a:xfrm>
            <a:off x="341667" y="5824792"/>
            <a:ext cx="11508665" cy="369332"/>
          </a:xfrm>
          <a:prstGeom prst="rect">
            <a:avLst/>
          </a:prstGeom>
          <a:noFill/>
        </p:spPr>
        <p:txBody>
          <a:bodyPr wrap="square">
            <a:spAutoFit/>
          </a:bodyPr>
          <a:lstStyle/>
          <a:p>
            <a:r>
              <a:rPr lang="en-AU" i="1" dirty="0">
                <a:solidFill>
                  <a:srgbClr val="002060"/>
                </a:solidFill>
              </a:rPr>
              <a:t>https://www.educationstandards.nsw.edu.au/wps/portal/nesa/11-12/hsc/results-certificates/understanding-results</a:t>
            </a:r>
          </a:p>
        </p:txBody>
      </p:sp>
      <p:sp>
        <p:nvSpPr>
          <p:cNvPr id="5" name="Footer Placeholder 4">
            <a:extLst>
              <a:ext uri="{FF2B5EF4-FFF2-40B4-BE49-F238E27FC236}">
                <a16:creationId xmlns:a16="http://schemas.microsoft.com/office/drawing/2014/main" id="{94AA843A-B940-4E47-8F78-27B27E3F0D86}"/>
              </a:ext>
            </a:extLst>
          </p:cNvPr>
          <p:cNvSpPr>
            <a:spLocks noGrp="1"/>
          </p:cNvSpPr>
          <p:nvPr>
            <p:ph type="ftr" sz="quarter" idx="3"/>
          </p:nvPr>
        </p:nvSpPr>
        <p:spPr/>
        <p:txBody>
          <a:bodyPr/>
          <a:lstStyle/>
          <a:p>
            <a:r>
              <a:rPr lang="en-AU"/>
              <a:t>Year 10 Subject Selection for Stage 6</a:t>
            </a:r>
            <a:endParaRPr lang="en-GB" dirty="0"/>
          </a:p>
        </p:txBody>
      </p:sp>
    </p:spTree>
    <p:extLst>
      <p:ext uri="{BB962C8B-B14F-4D97-AF65-F5344CB8AC3E}">
        <p14:creationId xmlns:p14="http://schemas.microsoft.com/office/powerpoint/2010/main" val="195159375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095BDCA-BE76-486E-AF35-08F13564EEBB}"/>
              </a:ext>
            </a:extLst>
          </p:cNvPr>
          <p:cNvSpPr>
            <a:spLocks noGrp="1"/>
          </p:cNvSpPr>
          <p:nvPr>
            <p:ph type="body" sz="quarter" idx="12"/>
          </p:nvPr>
        </p:nvSpPr>
        <p:spPr>
          <a:xfrm>
            <a:off x="593276" y="3046385"/>
            <a:ext cx="10996162" cy="609398"/>
          </a:xfrm>
        </p:spPr>
        <p:txBody>
          <a:bodyPr/>
          <a:lstStyle/>
          <a:p>
            <a:r>
              <a:rPr lang="en-GB" sz="4400" b="1" dirty="0"/>
              <a:t>Australian Tertiary Admission Rank</a:t>
            </a:r>
          </a:p>
        </p:txBody>
      </p:sp>
    </p:spTree>
    <p:extLst>
      <p:ext uri="{BB962C8B-B14F-4D97-AF65-F5344CB8AC3E}">
        <p14:creationId xmlns:p14="http://schemas.microsoft.com/office/powerpoint/2010/main" val="3639258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095BDCA-BE76-486E-AF35-08F13564EEBB}"/>
              </a:ext>
            </a:extLst>
          </p:cNvPr>
          <p:cNvSpPr>
            <a:spLocks noGrp="1"/>
          </p:cNvSpPr>
          <p:nvPr>
            <p:ph type="body" sz="quarter" idx="12"/>
          </p:nvPr>
        </p:nvSpPr>
        <p:spPr>
          <a:xfrm>
            <a:off x="593276" y="3046385"/>
            <a:ext cx="10996162" cy="609398"/>
          </a:xfrm>
        </p:spPr>
        <p:txBody>
          <a:bodyPr/>
          <a:lstStyle/>
          <a:p>
            <a:r>
              <a:rPr lang="en-GB" sz="4400" b="1" dirty="0"/>
              <a:t>Course Selection Considerations</a:t>
            </a:r>
          </a:p>
        </p:txBody>
      </p:sp>
    </p:spTree>
    <p:extLst>
      <p:ext uri="{BB962C8B-B14F-4D97-AF65-F5344CB8AC3E}">
        <p14:creationId xmlns:p14="http://schemas.microsoft.com/office/powerpoint/2010/main" val="1178221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C186B-4AB0-4A16-8568-B466924F10BF}"/>
              </a:ext>
            </a:extLst>
          </p:cNvPr>
          <p:cNvSpPr>
            <a:spLocks noGrp="1"/>
          </p:cNvSpPr>
          <p:nvPr>
            <p:ph type="title"/>
          </p:nvPr>
        </p:nvSpPr>
        <p:spPr>
          <a:xfrm>
            <a:off x="484117" y="340727"/>
            <a:ext cx="11582400" cy="498598"/>
          </a:xfrm>
        </p:spPr>
        <p:txBody>
          <a:bodyPr/>
          <a:lstStyle/>
          <a:p>
            <a:r>
              <a:rPr lang="en-AU" dirty="0"/>
              <a:t>Australian Tertiary Admissions Rank</a:t>
            </a:r>
          </a:p>
        </p:txBody>
      </p:sp>
      <p:sp>
        <p:nvSpPr>
          <p:cNvPr id="4" name="Text Placeholder 2">
            <a:extLst>
              <a:ext uri="{FF2B5EF4-FFF2-40B4-BE49-F238E27FC236}">
                <a16:creationId xmlns:a16="http://schemas.microsoft.com/office/drawing/2014/main" id="{FA76482F-F02E-40B4-B863-5A2A49C007A9}"/>
              </a:ext>
            </a:extLst>
          </p:cNvPr>
          <p:cNvSpPr txBox="1">
            <a:spLocks/>
          </p:cNvSpPr>
          <p:nvPr/>
        </p:nvSpPr>
        <p:spPr>
          <a:xfrm>
            <a:off x="484116" y="1388830"/>
            <a:ext cx="10210387" cy="3965048"/>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spcAft>
                <a:spcPts val="800"/>
              </a:spcAft>
              <a:buFont typeface="Arial" panose="020B0604020202020204" pitchFamily="34" charset="0"/>
              <a:buNone/>
              <a:defRPr sz="2000" b="1" kern="1200">
                <a:solidFill>
                  <a:schemeClr val="accent1"/>
                </a:solidFill>
                <a:latin typeface="+mn-lt"/>
                <a:ea typeface="+mn-ea"/>
                <a:cs typeface="+mn-cs"/>
              </a:defRPr>
            </a:lvl1pPr>
            <a:lvl2pPr marL="0" indent="0" algn="l" defTabSz="914400" rtl="0" eaLnBrk="1" latinLnBrk="0" hangingPunct="1">
              <a:lnSpc>
                <a:spcPct val="90000"/>
              </a:lnSpc>
              <a:spcBef>
                <a:spcPts val="0"/>
              </a:spcBef>
              <a:spcAft>
                <a:spcPts val="800"/>
              </a:spcAft>
              <a:buFont typeface="Arial" panose="020B0604020202020204" pitchFamily="34" charset="0"/>
              <a:buNone/>
              <a:defRPr sz="1600" b="0" kern="1200">
                <a:solidFill>
                  <a:schemeClr val="tx2"/>
                </a:solidFill>
                <a:latin typeface="+mn-lt"/>
                <a:ea typeface="+mn-ea"/>
                <a:cs typeface="+mn-cs"/>
              </a:defRPr>
            </a:lvl2pPr>
            <a:lvl3pPr marL="144000" indent="-144000" algn="l" defTabSz="914400" rtl="0" eaLnBrk="1" latinLnBrk="0" hangingPunct="1">
              <a:lnSpc>
                <a:spcPct val="90000"/>
              </a:lnSpc>
              <a:spcBef>
                <a:spcPts val="0"/>
              </a:spcBef>
              <a:spcAft>
                <a:spcPts val="800"/>
              </a:spcAft>
              <a:buClr>
                <a:schemeClr val="accent1"/>
              </a:buClr>
              <a:buFont typeface="Arial" panose="020B0604020202020204" pitchFamily="34" charset="0"/>
              <a:buChar char="•"/>
              <a:defRPr sz="1600" kern="1200">
                <a:solidFill>
                  <a:schemeClr val="tx2"/>
                </a:solidFill>
                <a:latin typeface="+mn-lt"/>
                <a:ea typeface="+mn-ea"/>
                <a:cs typeface="+mn-cs"/>
              </a:defRPr>
            </a:lvl3pPr>
            <a:lvl4pPr marL="288000" indent="-144000" algn="l" defTabSz="914400" rtl="0" eaLnBrk="1" latinLnBrk="0" hangingPunct="1">
              <a:lnSpc>
                <a:spcPct val="90000"/>
              </a:lnSpc>
              <a:spcBef>
                <a:spcPts val="0"/>
              </a:spcBef>
              <a:spcAft>
                <a:spcPts val="600"/>
              </a:spcAft>
              <a:buClr>
                <a:schemeClr val="accent2"/>
              </a:buClr>
              <a:buFont typeface="Arial" panose="020B0604020202020204" pitchFamily="34" charset="0"/>
              <a:buChar char="•"/>
              <a:defRPr sz="1400" kern="1200">
                <a:solidFill>
                  <a:schemeClr val="tx2"/>
                </a:solidFill>
                <a:latin typeface="+mn-lt"/>
                <a:ea typeface="+mn-ea"/>
                <a:cs typeface="+mn-cs"/>
              </a:defRPr>
            </a:lvl4pPr>
            <a:lvl5pPr marL="396000" indent="-108000" algn="l" defTabSz="914400" rtl="0" eaLnBrk="1" latinLnBrk="0" hangingPunct="1">
              <a:lnSpc>
                <a:spcPct val="90000"/>
              </a:lnSpc>
              <a:spcBef>
                <a:spcPts val="0"/>
              </a:spcBef>
              <a:spcAft>
                <a:spcPts val="4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eaLnBrk="0" fontAlgn="base" hangingPunct="0">
              <a:lnSpc>
                <a:spcPct val="150000"/>
              </a:lnSpc>
              <a:spcBef>
                <a:spcPct val="0"/>
              </a:spcBef>
              <a:spcAft>
                <a:spcPct val="0"/>
              </a:spcAft>
              <a:buClr>
                <a:srgbClr val="C00000"/>
              </a:buClr>
              <a:defRPr/>
            </a:pPr>
            <a:r>
              <a:rPr lang="en-AU" altLang="en-US" sz="2800" dirty="0">
                <a:solidFill>
                  <a:srgbClr val="002060"/>
                </a:solidFill>
                <a:latin typeface="Helvetica" panose="020B0604020202020204" pitchFamily="34" charset="0"/>
                <a:cs typeface="Helvetica" panose="020B0604020202020204" pitchFamily="34" charset="0"/>
              </a:rPr>
              <a:t>The </a:t>
            </a:r>
            <a:r>
              <a:rPr lang="en-AU" altLang="en-US" sz="2800" b="1" dirty="0">
                <a:solidFill>
                  <a:srgbClr val="C00000"/>
                </a:solidFill>
                <a:latin typeface="Helvetica" panose="020B0604020202020204" pitchFamily="34" charset="0"/>
                <a:cs typeface="Helvetica" panose="020B0604020202020204" pitchFamily="34" charset="0"/>
              </a:rPr>
              <a:t>Australian Tertiary Admission Rank </a:t>
            </a:r>
            <a:r>
              <a:rPr lang="en-AU" altLang="en-US" sz="2800" dirty="0">
                <a:solidFill>
                  <a:srgbClr val="002060"/>
                </a:solidFill>
                <a:latin typeface="Helvetica" panose="020B0604020202020204" pitchFamily="34" charset="0"/>
                <a:cs typeface="Helvetica" panose="020B0604020202020204" pitchFamily="34" charset="0"/>
              </a:rPr>
              <a:t>(ATAR):</a:t>
            </a:r>
          </a:p>
          <a:p>
            <a:pPr marL="457200" lvl="1"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GB" altLang="en-US" sz="2800" dirty="0">
                <a:solidFill>
                  <a:srgbClr val="002060"/>
                </a:solidFill>
                <a:latin typeface="Helvetica" panose="020B0604020202020204" pitchFamily="34" charset="0"/>
                <a:cs typeface="Helvetica" panose="020B0604020202020204" pitchFamily="34" charset="0"/>
              </a:rPr>
              <a:t>is for students wishing to gain a place at a university</a:t>
            </a:r>
          </a:p>
          <a:p>
            <a:pPr marL="457200" lvl="1"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GB" altLang="en-US" sz="2800" dirty="0">
                <a:solidFill>
                  <a:srgbClr val="002060"/>
                </a:solidFill>
                <a:latin typeface="Helvetica" panose="020B0604020202020204" pitchFamily="34" charset="0"/>
                <a:cs typeface="Helvetica" panose="020B0604020202020204" pitchFamily="34" charset="0"/>
              </a:rPr>
              <a:t>is a rank </a:t>
            </a:r>
            <a:r>
              <a:rPr lang="en-GB" altLang="en-US" sz="2800" b="1" dirty="0">
                <a:solidFill>
                  <a:srgbClr val="C00000"/>
                </a:solidFill>
                <a:latin typeface="Helvetica" panose="020B0604020202020204" pitchFamily="34" charset="0"/>
                <a:cs typeface="Helvetica" panose="020B0604020202020204" pitchFamily="34" charset="0"/>
              </a:rPr>
              <a:t>NOT</a:t>
            </a:r>
            <a:r>
              <a:rPr lang="en-GB" altLang="en-US" sz="2800" dirty="0">
                <a:solidFill>
                  <a:srgbClr val="002060"/>
                </a:solidFill>
                <a:latin typeface="Helvetica" panose="020B0604020202020204" pitchFamily="34" charset="0"/>
                <a:cs typeface="Helvetica" panose="020B0604020202020204" pitchFamily="34" charset="0"/>
              </a:rPr>
              <a:t> a mark</a:t>
            </a:r>
          </a:p>
          <a:p>
            <a:pPr marL="457200" lvl="1"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GB" altLang="en-US" sz="2800" dirty="0">
                <a:solidFill>
                  <a:srgbClr val="002060"/>
                </a:solidFill>
                <a:latin typeface="Helvetica" panose="020B0604020202020204" pitchFamily="34" charset="0"/>
                <a:cs typeface="Helvetica" panose="020B0604020202020204" pitchFamily="34" charset="0"/>
              </a:rPr>
              <a:t>provides information about how a student performs overall in relation to other students</a:t>
            </a:r>
          </a:p>
          <a:p>
            <a:pPr marL="457200" lvl="1"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GB" altLang="en-US" sz="2800" dirty="0">
                <a:solidFill>
                  <a:srgbClr val="002060"/>
                </a:solidFill>
                <a:latin typeface="Helvetica" panose="020B0604020202020204" pitchFamily="34" charset="0"/>
                <a:cs typeface="Helvetica" panose="020B0604020202020204" pitchFamily="34" charset="0"/>
              </a:rPr>
              <a:t>is calculated by the University Admissions Centre (UAC) </a:t>
            </a:r>
          </a:p>
        </p:txBody>
      </p:sp>
      <p:sp>
        <p:nvSpPr>
          <p:cNvPr id="3" name="Footer Placeholder 2">
            <a:extLst>
              <a:ext uri="{FF2B5EF4-FFF2-40B4-BE49-F238E27FC236}">
                <a16:creationId xmlns:a16="http://schemas.microsoft.com/office/drawing/2014/main" id="{14023E36-C259-4D17-8502-614CBFDB1E06}"/>
              </a:ext>
            </a:extLst>
          </p:cNvPr>
          <p:cNvSpPr>
            <a:spLocks noGrp="1"/>
          </p:cNvSpPr>
          <p:nvPr>
            <p:ph type="ftr" sz="quarter" idx="3"/>
          </p:nvPr>
        </p:nvSpPr>
        <p:spPr/>
        <p:txBody>
          <a:bodyPr/>
          <a:lstStyle/>
          <a:p>
            <a:r>
              <a:rPr lang="en-AU"/>
              <a:t>Year 10 Subject Selection for Stage 6</a:t>
            </a:r>
            <a:endParaRPr lang="en-GB" dirty="0"/>
          </a:p>
        </p:txBody>
      </p:sp>
    </p:spTree>
    <p:extLst>
      <p:ext uri="{BB962C8B-B14F-4D97-AF65-F5344CB8AC3E}">
        <p14:creationId xmlns:p14="http://schemas.microsoft.com/office/powerpoint/2010/main" val="139537384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095BDCA-BE76-486E-AF35-08F13564EEBB}"/>
              </a:ext>
            </a:extLst>
          </p:cNvPr>
          <p:cNvSpPr>
            <a:spLocks noGrp="1"/>
          </p:cNvSpPr>
          <p:nvPr>
            <p:ph type="body" sz="quarter" idx="12"/>
          </p:nvPr>
        </p:nvSpPr>
        <p:spPr>
          <a:xfrm>
            <a:off x="514729" y="1933203"/>
            <a:ext cx="10996162" cy="609398"/>
          </a:xfrm>
        </p:spPr>
        <p:txBody>
          <a:bodyPr/>
          <a:lstStyle/>
          <a:p>
            <a:r>
              <a:rPr lang="en-GB" sz="4400" b="1" dirty="0"/>
              <a:t>More information</a:t>
            </a:r>
          </a:p>
        </p:txBody>
      </p:sp>
      <p:sp>
        <p:nvSpPr>
          <p:cNvPr id="5" name="TextBox 4">
            <a:extLst>
              <a:ext uri="{FF2B5EF4-FFF2-40B4-BE49-F238E27FC236}">
                <a16:creationId xmlns:a16="http://schemas.microsoft.com/office/drawing/2014/main" id="{61A4A853-4819-4457-A9EC-6702F7CE8848}"/>
              </a:ext>
            </a:extLst>
          </p:cNvPr>
          <p:cNvSpPr txBox="1"/>
          <p:nvPr/>
        </p:nvSpPr>
        <p:spPr>
          <a:xfrm>
            <a:off x="417443" y="3874330"/>
            <a:ext cx="6109252" cy="584775"/>
          </a:xfrm>
          <a:prstGeom prst="rect">
            <a:avLst/>
          </a:prstGeom>
          <a:noFill/>
        </p:spPr>
        <p:txBody>
          <a:bodyPr wrap="square">
            <a:spAutoFit/>
          </a:bodyPr>
          <a:lstStyle/>
          <a:p>
            <a:r>
              <a:rPr lang="en-AU" sz="3200" b="1" dirty="0">
                <a:solidFill>
                  <a:schemeClr val="bg1"/>
                </a:solidFill>
              </a:rPr>
              <a:t>www.uac.edu.au</a:t>
            </a:r>
          </a:p>
        </p:txBody>
      </p:sp>
      <p:sp>
        <p:nvSpPr>
          <p:cNvPr id="7" name="TextBox 6">
            <a:extLst>
              <a:ext uri="{FF2B5EF4-FFF2-40B4-BE49-F238E27FC236}">
                <a16:creationId xmlns:a16="http://schemas.microsoft.com/office/drawing/2014/main" id="{9AA40073-6A50-4B95-B84F-8C4EE8BB32BC}"/>
              </a:ext>
            </a:extLst>
          </p:cNvPr>
          <p:cNvSpPr txBox="1"/>
          <p:nvPr/>
        </p:nvSpPr>
        <p:spPr>
          <a:xfrm>
            <a:off x="417442" y="2983670"/>
            <a:ext cx="8912087" cy="584775"/>
          </a:xfrm>
          <a:prstGeom prst="rect">
            <a:avLst/>
          </a:prstGeom>
          <a:noFill/>
        </p:spPr>
        <p:txBody>
          <a:bodyPr wrap="square">
            <a:spAutoFit/>
          </a:bodyPr>
          <a:lstStyle/>
          <a:p>
            <a:r>
              <a:rPr lang="en-AU" sz="3200" b="1" dirty="0">
                <a:solidFill>
                  <a:schemeClr val="bg1"/>
                </a:solidFill>
              </a:rPr>
              <a:t>www.educationstandards.nsw.edu.au</a:t>
            </a:r>
          </a:p>
        </p:txBody>
      </p:sp>
    </p:spTree>
    <p:extLst>
      <p:ext uri="{BB962C8B-B14F-4D97-AF65-F5344CB8AC3E}">
        <p14:creationId xmlns:p14="http://schemas.microsoft.com/office/powerpoint/2010/main" val="19111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1C70B7-0D35-4B23-974F-D621B94161C4}"/>
              </a:ext>
            </a:extLst>
          </p:cNvPr>
          <p:cNvSpPr>
            <a:spLocks noGrp="1"/>
          </p:cNvSpPr>
          <p:nvPr>
            <p:ph type="ftr" sz="quarter" idx="3"/>
          </p:nvPr>
        </p:nvSpPr>
        <p:spPr/>
        <p:txBody>
          <a:bodyPr/>
          <a:lstStyle/>
          <a:p>
            <a:r>
              <a:rPr lang="en-AU"/>
              <a:t>Year 10 Subject Selection for Stage 6</a:t>
            </a:r>
            <a:endParaRPr lang="en-GB" dirty="0"/>
          </a:p>
        </p:txBody>
      </p:sp>
      <p:pic>
        <p:nvPicPr>
          <p:cNvPr id="5" name="Picture 4">
            <a:extLst>
              <a:ext uri="{FF2B5EF4-FFF2-40B4-BE49-F238E27FC236}">
                <a16:creationId xmlns:a16="http://schemas.microsoft.com/office/drawing/2014/main" id="{3EF0FDFB-86FD-3EBC-A4C4-DCC9E0DD92AF}"/>
              </a:ext>
            </a:extLst>
          </p:cNvPr>
          <p:cNvPicPr>
            <a:picLocks noChangeAspect="1"/>
          </p:cNvPicPr>
          <p:nvPr/>
        </p:nvPicPr>
        <p:blipFill>
          <a:blip r:embed="rId3"/>
          <a:stretch>
            <a:fillRect/>
          </a:stretch>
        </p:blipFill>
        <p:spPr>
          <a:xfrm>
            <a:off x="2221133" y="1074365"/>
            <a:ext cx="7749733" cy="4448611"/>
          </a:xfrm>
          <a:prstGeom prst="rect">
            <a:avLst/>
          </a:prstGeom>
          <a:ln>
            <a:solidFill>
              <a:srgbClr val="002060"/>
            </a:solidFill>
          </a:ln>
        </p:spPr>
      </p:pic>
      <p:sp>
        <p:nvSpPr>
          <p:cNvPr id="4" name="TextBox 3">
            <a:extLst>
              <a:ext uri="{FF2B5EF4-FFF2-40B4-BE49-F238E27FC236}">
                <a16:creationId xmlns:a16="http://schemas.microsoft.com/office/drawing/2014/main" id="{ED03893E-C009-DF13-6A4D-B6AC713F028F}"/>
              </a:ext>
            </a:extLst>
          </p:cNvPr>
          <p:cNvSpPr txBox="1"/>
          <p:nvPr/>
        </p:nvSpPr>
        <p:spPr>
          <a:xfrm>
            <a:off x="2414016" y="5966198"/>
            <a:ext cx="6096000" cy="369332"/>
          </a:xfrm>
          <a:prstGeom prst="rect">
            <a:avLst/>
          </a:prstGeom>
          <a:noFill/>
        </p:spPr>
        <p:txBody>
          <a:bodyPr wrap="square">
            <a:spAutoFit/>
          </a:bodyPr>
          <a:lstStyle/>
          <a:p>
            <a:r>
              <a:rPr lang="en-AU" dirty="0"/>
              <a:t>https://www.killarneyheightshscareers.com/</a:t>
            </a:r>
          </a:p>
        </p:txBody>
      </p:sp>
    </p:spTree>
    <p:extLst>
      <p:ext uri="{BB962C8B-B14F-4D97-AF65-F5344CB8AC3E}">
        <p14:creationId xmlns:p14="http://schemas.microsoft.com/office/powerpoint/2010/main" val="981596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EBA98-11A0-4A5E-BB4A-2C6164385A25}"/>
              </a:ext>
            </a:extLst>
          </p:cNvPr>
          <p:cNvSpPr>
            <a:spLocks noGrp="1"/>
          </p:cNvSpPr>
          <p:nvPr>
            <p:ph type="title"/>
          </p:nvPr>
        </p:nvSpPr>
        <p:spPr>
          <a:xfrm>
            <a:off x="593275" y="553913"/>
            <a:ext cx="11010859" cy="498598"/>
          </a:xfrm>
        </p:spPr>
        <p:txBody>
          <a:bodyPr/>
          <a:lstStyle/>
          <a:p>
            <a:r>
              <a:rPr lang="en-GB" dirty="0"/>
              <a:t>Course Selection Considerations</a:t>
            </a:r>
          </a:p>
        </p:txBody>
      </p:sp>
      <p:sp>
        <p:nvSpPr>
          <p:cNvPr id="4" name="Footer Placeholder 3">
            <a:extLst>
              <a:ext uri="{FF2B5EF4-FFF2-40B4-BE49-F238E27FC236}">
                <a16:creationId xmlns:a16="http://schemas.microsoft.com/office/drawing/2014/main" id="{5D2F1948-CA14-4508-AD9A-5A13F951E9F2}"/>
              </a:ext>
            </a:extLst>
          </p:cNvPr>
          <p:cNvSpPr>
            <a:spLocks noGrp="1"/>
          </p:cNvSpPr>
          <p:nvPr>
            <p:ph type="ftr" sz="quarter" idx="3"/>
          </p:nvPr>
        </p:nvSpPr>
        <p:spPr/>
        <p:txBody>
          <a:bodyPr/>
          <a:lstStyle/>
          <a:p>
            <a:r>
              <a:rPr lang="en-AU" dirty="0"/>
              <a:t>Year 10 Subject Selection for Stage 6</a:t>
            </a:r>
            <a:endParaRPr lang="en-GB" dirty="0"/>
          </a:p>
        </p:txBody>
      </p:sp>
      <p:sp>
        <p:nvSpPr>
          <p:cNvPr id="5" name="Text Placeholder 2">
            <a:extLst>
              <a:ext uri="{FF2B5EF4-FFF2-40B4-BE49-F238E27FC236}">
                <a16:creationId xmlns:a16="http://schemas.microsoft.com/office/drawing/2014/main" id="{5E8A81D4-F3D5-414B-974B-4C6561CF3B8F}"/>
              </a:ext>
            </a:extLst>
          </p:cNvPr>
          <p:cNvSpPr txBox="1">
            <a:spLocks/>
          </p:cNvSpPr>
          <p:nvPr/>
        </p:nvSpPr>
        <p:spPr>
          <a:xfrm>
            <a:off x="593274" y="1432155"/>
            <a:ext cx="10996163" cy="4113879"/>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spcAft>
                <a:spcPts val="800"/>
              </a:spcAft>
              <a:buFont typeface="Arial" panose="020B0604020202020204" pitchFamily="34" charset="0"/>
              <a:buNone/>
              <a:defRPr sz="2000" b="1" kern="1200">
                <a:solidFill>
                  <a:schemeClr val="accent1"/>
                </a:solidFill>
                <a:latin typeface="+mn-lt"/>
                <a:ea typeface="+mn-ea"/>
                <a:cs typeface="+mn-cs"/>
              </a:defRPr>
            </a:lvl1pPr>
            <a:lvl2pPr marL="0" indent="0" algn="l" defTabSz="914400" rtl="0" eaLnBrk="1" latinLnBrk="0" hangingPunct="1">
              <a:lnSpc>
                <a:spcPct val="90000"/>
              </a:lnSpc>
              <a:spcBef>
                <a:spcPts val="0"/>
              </a:spcBef>
              <a:spcAft>
                <a:spcPts val="800"/>
              </a:spcAft>
              <a:buFont typeface="Arial" panose="020B0604020202020204" pitchFamily="34" charset="0"/>
              <a:buNone/>
              <a:defRPr sz="1600" b="0" kern="1200">
                <a:solidFill>
                  <a:schemeClr val="tx2"/>
                </a:solidFill>
                <a:latin typeface="+mn-lt"/>
                <a:ea typeface="+mn-ea"/>
                <a:cs typeface="+mn-cs"/>
              </a:defRPr>
            </a:lvl2pPr>
            <a:lvl3pPr marL="144000" indent="-144000" algn="l" defTabSz="914400" rtl="0" eaLnBrk="1" latinLnBrk="0" hangingPunct="1">
              <a:lnSpc>
                <a:spcPct val="90000"/>
              </a:lnSpc>
              <a:spcBef>
                <a:spcPts val="0"/>
              </a:spcBef>
              <a:spcAft>
                <a:spcPts val="800"/>
              </a:spcAft>
              <a:buClr>
                <a:schemeClr val="accent1"/>
              </a:buClr>
              <a:buFont typeface="Arial" panose="020B0604020202020204" pitchFamily="34" charset="0"/>
              <a:buChar char="•"/>
              <a:defRPr sz="1600" kern="1200">
                <a:solidFill>
                  <a:schemeClr val="tx2"/>
                </a:solidFill>
                <a:latin typeface="+mn-lt"/>
                <a:ea typeface="+mn-ea"/>
                <a:cs typeface="+mn-cs"/>
              </a:defRPr>
            </a:lvl3pPr>
            <a:lvl4pPr marL="288000" indent="-144000" algn="l" defTabSz="914400" rtl="0" eaLnBrk="1" latinLnBrk="0" hangingPunct="1">
              <a:lnSpc>
                <a:spcPct val="90000"/>
              </a:lnSpc>
              <a:spcBef>
                <a:spcPts val="0"/>
              </a:spcBef>
              <a:spcAft>
                <a:spcPts val="600"/>
              </a:spcAft>
              <a:buClr>
                <a:schemeClr val="accent2"/>
              </a:buClr>
              <a:buFont typeface="Arial" panose="020B0604020202020204" pitchFamily="34" charset="0"/>
              <a:buChar char="•"/>
              <a:defRPr sz="1400" kern="1200">
                <a:solidFill>
                  <a:schemeClr val="tx2"/>
                </a:solidFill>
                <a:latin typeface="+mn-lt"/>
                <a:ea typeface="+mn-ea"/>
                <a:cs typeface="+mn-cs"/>
              </a:defRPr>
            </a:lvl4pPr>
            <a:lvl5pPr marL="396000" indent="-108000" algn="l" defTabSz="914400" rtl="0" eaLnBrk="1" latinLnBrk="0" hangingPunct="1">
              <a:lnSpc>
                <a:spcPct val="90000"/>
              </a:lnSpc>
              <a:spcBef>
                <a:spcPts val="0"/>
              </a:spcBef>
              <a:spcAft>
                <a:spcPts val="4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7175" indent="-257175">
              <a:lnSpc>
                <a:spcPct val="150000"/>
              </a:lnSpc>
              <a:spcAft>
                <a:spcPts val="450"/>
              </a:spcAft>
              <a:buFont typeface="Arial" panose="020B0604020202020204" pitchFamily="34" charset="0"/>
              <a:buChar char="•"/>
            </a:pPr>
            <a:r>
              <a:rPr lang="en-US" altLang="en-US" sz="2800" b="0" dirty="0">
                <a:solidFill>
                  <a:srgbClr val="002060"/>
                </a:solidFill>
                <a:latin typeface="Helvetica" panose="020B0604020202020204" pitchFamily="34" charset="0"/>
                <a:cs typeface="Helvetica" panose="020B0604020202020204" pitchFamily="34" charset="0"/>
              </a:rPr>
              <a:t>Abilities, Interests and Motivation</a:t>
            </a:r>
          </a:p>
          <a:p>
            <a:pPr marL="257175" indent="-257175">
              <a:lnSpc>
                <a:spcPct val="150000"/>
              </a:lnSpc>
              <a:spcAft>
                <a:spcPts val="450"/>
              </a:spcAft>
              <a:buFont typeface="Arial" panose="020B0604020202020204" pitchFamily="34" charset="0"/>
              <a:buChar char="•"/>
            </a:pPr>
            <a:r>
              <a:rPr lang="en-US" altLang="en-US" sz="2800" b="0" dirty="0">
                <a:solidFill>
                  <a:srgbClr val="002060"/>
                </a:solidFill>
                <a:latin typeface="Helvetica" panose="020B0604020202020204" pitchFamily="34" charset="0"/>
                <a:cs typeface="Helvetica" panose="020B0604020202020204" pitchFamily="34" charset="0"/>
              </a:rPr>
              <a:t>Career aspirations and prerequisites</a:t>
            </a:r>
          </a:p>
          <a:p>
            <a:pPr marL="257175" indent="-257175">
              <a:lnSpc>
                <a:spcPct val="150000"/>
              </a:lnSpc>
              <a:spcAft>
                <a:spcPts val="450"/>
              </a:spcAft>
              <a:buFont typeface="Arial" panose="020B0604020202020204" pitchFamily="34" charset="0"/>
              <a:buChar char="•"/>
            </a:pPr>
            <a:r>
              <a:rPr lang="en-AU" altLang="en-US" sz="2800" b="0" dirty="0">
                <a:solidFill>
                  <a:srgbClr val="002060"/>
                </a:solidFill>
                <a:latin typeface="Helvetica" panose="020B0604020202020204" pitchFamily="34" charset="0"/>
                <a:cs typeface="Helvetica" panose="020B0604020202020204" pitchFamily="34" charset="0"/>
              </a:rPr>
              <a:t>Syllabus requirements - Practical/Major work components </a:t>
            </a:r>
          </a:p>
          <a:p>
            <a:pPr marL="257175" indent="-257175">
              <a:lnSpc>
                <a:spcPct val="150000"/>
              </a:lnSpc>
              <a:spcAft>
                <a:spcPts val="450"/>
              </a:spcAft>
              <a:buFont typeface="Arial" panose="020B0604020202020204" pitchFamily="34" charset="0"/>
              <a:buChar char="•"/>
            </a:pPr>
            <a:r>
              <a:rPr lang="en-AU" altLang="en-US" sz="2800" b="0" dirty="0">
                <a:solidFill>
                  <a:srgbClr val="002060"/>
                </a:solidFill>
                <a:latin typeface="Helvetica" panose="020B0604020202020204" pitchFamily="34" charset="0"/>
                <a:cs typeface="Helvetica" panose="020B0604020202020204" pitchFamily="34" charset="0"/>
              </a:rPr>
              <a:t>Subject combinations</a:t>
            </a:r>
          </a:p>
          <a:p>
            <a:pPr marL="257175" indent="-257175">
              <a:lnSpc>
                <a:spcPct val="150000"/>
              </a:lnSpc>
              <a:spcAft>
                <a:spcPts val="450"/>
              </a:spcAft>
              <a:buFont typeface="Arial" panose="020B0604020202020204" pitchFamily="34" charset="0"/>
              <a:buChar char="•"/>
            </a:pPr>
            <a:r>
              <a:rPr lang="en-AU" altLang="en-US" sz="2800" b="0" dirty="0">
                <a:solidFill>
                  <a:srgbClr val="002060"/>
                </a:solidFill>
                <a:latin typeface="Helvetica" panose="020B0604020202020204" pitchFamily="34" charset="0"/>
                <a:cs typeface="Helvetica" panose="020B0604020202020204" pitchFamily="34" charset="0"/>
              </a:rPr>
              <a:t>Other commitments  </a:t>
            </a:r>
            <a:r>
              <a:rPr lang="en-AU" altLang="en-US" sz="2800" b="0" dirty="0" err="1">
                <a:solidFill>
                  <a:srgbClr val="002060"/>
                </a:solidFill>
                <a:latin typeface="Helvetica" panose="020B0604020202020204" pitchFamily="34" charset="0"/>
                <a:cs typeface="Helvetica" panose="020B0604020202020204" pitchFamily="34" charset="0"/>
              </a:rPr>
              <a:t>eg</a:t>
            </a:r>
            <a:r>
              <a:rPr lang="en-AU" altLang="en-US" sz="2800" b="0" dirty="0">
                <a:solidFill>
                  <a:srgbClr val="002060"/>
                </a:solidFill>
                <a:latin typeface="Helvetica" panose="020B0604020202020204" pitchFamily="34" charset="0"/>
                <a:cs typeface="Helvetica" panose="020B0604020202020204" pitchFamily="34" charset="0"/>
              </a:rPr>
              <a:t> sport, community involvement</a:t>
            </a:r>
          </a:p>
          <a:p>
            <a:pPr marL="257175" indent="-257175">
              <a:lnSpc>
                <a:spcPct val="150000"/>
              </a:lnSpc>
              <a:spcAft>
                <a:spcPts val="450"/>
              </a:spcAft>
              <a:buFont typeface="Arial" panose="020B0604020202020204" pitchFamily="34" charset="0"/>
              <a:buChar char="•"/>
            </a:pPr>
            <a:endParaRPr lang="en-AU" altLang="en-US" sz="2800" b="0" dirty="0">
              <a:solidFill>
                <a:srgbClr val="002060"/>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911751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095BDCA-BE76-486E-AF35-08F13564EEBB}"/>
              </a:ext>
            </a:extLst>
          </p:cNvPr>
          <p:cNvSpPr>
            <a:spLocks noGrp="1"/>
          </p:cNvSpPr>
          <p:nvPr>
            <p:ph type="body" sz="quarter" idx="12"/>
          </p:nvPr>
        </p:nvSpPr>
        <p:spPr>
          <a:xfrm>
            <a:off x="593276" y="3046385"/>
            <a:ext cx="10996162" cy="609398"/>
          </a:xfrm>
        </p:spPr>
        <p:txBody>
          <a:bodyPr/>
          <a:lstStyle/>
          <a:p>
            <a:r>
              <a:rPr lang="en-GB" sz="4400" b="1" dirty="0"/>
              <a:t>Higher School Certificate</a:t>
            </a:r>
          </a:p>
        </p:txBody>
      </p:sp>
    </p:spTree>
    <p:extLst>
      <p:ext uri="{BB962C8B-B14F-4D97-AF65-F5344CB8AC3E}">
        <p14:creationId xmlns:p14="http://schemas.microsoft.com/office/powerpoint/2010/main" val="1187736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7FC6587-76B1-4D99-A3DD-191D93ADAF9A}"/>
              </a:ext>
            </a:extLst>
          </p:cNvPr>
          <p:cNvSpPr>
            <a:spLocks noGrp="1"/>
          </p:cNvSpPr>
          <p:nvPr>
            <p:ph type="ftr" sz="quarter" idx="3"/>
          </p:nvPr>
        </p:nvSpPr>
        <p:spPr/>
        <p:txBody>
          <a:bodyPr/>
          <a:lstStyle/>
          <a:p>
            <a:r>
              <a:rPr lang="en-AU"/>
              <a:t>Year 10 Subject Selection for Stage 6</a:t>
            </a:r>
            <a:endParaRPr lang="en-GB" dirty="0"/>
          </a:p>
        </p:txBody>
      </p:sp>
      <p:sp>
        <p:nvSpPr>
          <p:cNvPr id="4" name="Text Placeholder 2">
            <a:extLst>
              <a:ext uri="{FF2B5EF4-FFF2-40B4-BE49-F238E27FC236}">
                <a16:creationId xmlns:a16="http://schemas.microsoft.com/office/drawing/2014/main" id="{78DDDCCD-6E53-4567-93EC-F2C390794110}"/>
              </a:ext>
            </a:extLst>
          </p:cNvPr>
          <p:cNvSpPr txBox="1">
            <a:spLocks/>
          </p:cNvSpPr>
          <p:nvPr/>
        </p:nvSpPr>
        <p:spPr>
          <a:xfrm>
            <a:off x="578579" y="1087443"/>
            <a:ext cx="11320429" cy="5094844"/>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spcAft>
                <a:spcPts val="800"/>
              </a:spcAft>
              <a:buFont typeface="Arial" panose="020B0604020202020204" pitchFamily="34" charset="0"/>
              <a:buNone/>
              <a:defRPr sz="2000" b="1" kern="1200">
                <a:solidFill>
                  <a:schemeClr val="accent1"/>
                </a:solidFill>
                <a:latin typeface="+mn-lt"/>
                <a:ea typeface="+mn-ea"/>
                <a:cs typeface="+mn-cs"/>
              </a:defRPr>
            </a:lvl1pPr>
            <a:lvl2pPr marL="0" indent="0" algn="l" defTabSz="914400" rtl="0" eaLnBrk="1" latinLnBrk="0" hangingPunct="1">
              <a:lnSpc>
                <a:spcPct val="90000"/>
              </a:lnSpc>
              <a:spcBef>
                <a:spcPts val="0"/>
              </a:spcBef>
              <a:spcAft>
                <a:spcPts val="800"/>
              </a:spcAft>
              <a:buFont typeface="Arial" panose="020B0604020202020204" pitchFamily="34" charset="0"/>
              <a:buNone/>
              <a:defRPr sz="1600" b="0" kern="1200">
                <a:solidFill>
                  <a:schemeClr val="tx2"/>
                </a:solidFill>
                <a:latin typeface="+mn-lt"/>
                <a:ea typeface="+mn-ea"/>
                <a:cs typeface="+mn-cs"/>
              </a:defRPr>
            </a:lvl2pPr>
            <a:lvl3pPr marL="144000" indent="-144000" algn="l" defTabSz="914400" rtl="0" eaLnBrk="1" latinLnBrk="0" hangingPunct="1">
              <a:lnSpc>
                <a:spcPct val="90000"/>
              </a:lnSpc>
              <a:spcBef>
                <a:spcPts val="0"/>
              </a:spcBef>
              <a:spcAft>
                <a:spcPts val="800"/>
              </a:spcAft>
              <a:buClr>
                <a:schemeClr val="accent1"/>
              </a:buClr>
              <a:buFont typeface="Arial" panose="020B0604020202020204" pitchFamily="34" charset="0"/>
              <a:buChar char="•"/>
              <a:defRPr sz="1600" kern="1200">
                <a:solidFill>
                  <a:schemeClr val="tx2"/>
                </a:solidFill>
                <a:latin typeface="+mn-lt"/>
                <a:ea typeface="+mn-ea"/>
                <a:cs typeface="+mn-cs"/>
              </a:defRPr>
            </a:lvl3pPr>
            <a:lvl4pPr marL="288000" indent="-144000" algn="l" defTabSz="914400" rtl="0" eaLnBrk="1" latinLnBrk="0" hangingPunct="1">
              <a:lnSpc>
                <a:spcPct val="90000"/>
              </a:lnSpc>
              <a:spcBef>
                <a:spcPts val="0"/>
              </a:spcBef>
              <a:spcAft>
                <a:spcPts val="600"/>
              </a:spcAft>
              <a:buClr>
                <a:schemeClr val="accent2"/>
              </a:buClr>
              <a:buFont typeface="Arial" panose="020B0604020202020204" pitchFamily="34" charset="0"/>
              <a:buChar char="•"/>
              <a:defRPr sz="1400" kern="1200">
                <a:solidFill>
                  <a:schemeClr val="tx2"/>
                </a:solidFill>
                <a:latin typeface="+mn-lt"/>
                <a:ea typeface="+mn-ea"/>
                <a:cs typeface="+mn-cs"/>
              </a:defRPr>
            </a:lvl4pPr>
            <a:lvl5pPr marL="396000" indent="-108000" algn="l" defTabSz="914400" rtl="0" eaLnBrk="1" latinLnBrk="0" hangingPunct="1">
              <a:lnSpc>
                <a:spcPct val="90000"/>
              </a:lnSpc>
              <a:spcBef>
                <a:spcPts val="0"/>
              </a:spcBef>
              <a:spcAft>
                <a:spcPts val="4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900"/>
              </a:spcBef>
              <a:spcAft>
                <a:spcPts val="450"/>
              </a:spcAft>
              <a:buClr>
                <a:srgbClr val="C00000"/>
              </a:buClr>
              <a:buFont typeface="Courier New" panose="02070309020205020404" pitchFamily="49" charset="0"/>
              <a:buChar char="o"/>
            </a:pPr>
            <a:r>
              <a:rPr lang="en-AU" altLang="en-US" sz="2600" b="0" dirty="0">
                <a:solidFill>
                  <a:srgbClr val="002060"/>
                </a:solidFill>
                <a:latin typeface="Helvetica" charset="0"/>
              </a:rPr>
              <a:t>is the highest educational award that can be achieved at secondary school in NSW</a:t>
            </a:r>
            <a:endParaRPr lang="en-GB" altLang="en-US" sz="2600" b="0" dirty="0">
              <a:solidFill>
                <a:srgbClr val="002060"/>
              </a:solidFill>
              <a:latin typeface="Helvetica" charset="0"/>
            </a:endParaRPr>
          </a:p>
          <a:p>
            <a:pPr marL="457200" indent="-457200">
              <a:lnSpc>
                <a:spcPct val="150000"/>
              </a:lnSpc>
              <a:spcBef>
                <a:spcPts val="900"/>
              </a:spcBef>
              <a:spcAft>
                <a:spcPts val="450"/>
              </a:spcAft>
              <a:buClr>
                <a:srgbClr val="C00000"/>
              </a:buClr>
              <a:buFont typeface="Courier New" panose="02070309020205020404" pitchFamily="49" charset="0"/>
              <a:buChar char="o"/>
            </a:pPr>
            <a:r>
              <a:rPr lang="en-GB" altLang="en-US" sz="2600" b="0" dirty="0">
                <a:solidFill>
                  <a:srgbClr val="002060"/>
                </a:solidFill>
                <a:latin typeface="Helvetica" charset="0"/>
              </a:rPr>
              <a:t>reports student achievement in terms of a standard achieved in individual courses</a:t>
            </a:r>
          </a:p>
          <a:p>
            <a:pPr marL="457200" indent="-457200">
              <a:lnSpc>
                <a:spcPct val="150000"/>
              </a:lnSpc>
              <a:spcBef>
                <a:spcPts val="900"/>
              </a:spcBef>
              <a:spcAft>
                <a:spcPts val="450"/>
              </a:spcAft>
              <a:buClr>
                <a:srgbClr val="C00000"/>
              </a:buClr>
              <a:buFont typeface="Courier New" panose="02070309020205020404" pitchFamily="49" charset="0"/>
              <a:buChar char="o"/>
            </a:pPr>
            <a:r>
              <a:rPr lang="en-GB" altLang="en-US" sz="2600" b="0" dirty="0">
                <a:solidFill>
                  <a:srgbClr val="002060"/>
                </a:solidFill>
                <a:latin typeface="Helvetica" charset="0"/>
              </a:rPr>
              <a:t>presents a profile of student achievement across a broad range of subjects</a:t>
            </a:r>
            <a:endParaRPr lang="en-US" altLang="en-US" sz="2600" b="0" dirty="0">
              <a:solidFill>
                <a:srgbClr val="002060"/>
              </a:solidFill>
              <a:latin typeface="Helvetica" charset="0"/>
            </a:endParaRPr>
          </a:p>
        </p:txBody>
      </p:sp>
      <p:sp>
        <p:nvSpPr>
          <p:cNvPr id="5" name="Title 1">
            <a:extLst>
              <a:ext uri="{FF2B5EF4-FFF2-40B4-BE49-F238E27FC236}">
                <a16:creationId xmlns:a16="http://schemas.microsoft.com/office/drawing/2014/main" id="{26E0B420-1492-4021-9166-A732C291DB3A}"/>
              </a:ext>
            </a:extLst>
          </p:cNvPr>
          <p:cNvSpPr txBox="1">
            <a:spLocks/>
          </p:cNvSpPr>
          <p:nvPr/>
        </p:nvSpPr>
        <p:spPr>
          <a:xfrm>
            <a:off x="578579" y="272409"/>
            <a:ext cx="11010859" cy="498598"/>
          </a:xfrm>
          <a:prstGeom prst="rect">
            <a:avLst/>
          </a:prstGeom>
        </p:spPr>
        <p:txBody>
          <a:bodyPr/>
          <a:lstStyle>
            <a:lvl1pPr algn="l" defTabSz="914400" rtl="0" eaLnBrk="1" latinLnBrk="0" hangingPunct="1">
              <a:lnSpc>
                <a:spcPct val="90000"/>
              </a:lnSpc>
              <a:spcBef>
                <a:spcPct val="0"/>
              </a:spcBef>
              <a:buNone/>
              <a:defRPr sz="3600" b="1" kern="1200">
                <a:solidFill>
                  <a:schemeClr val="accent2"/>
                </a:solidFill>
                <a:latin typeface="+mj-lt"/>
                <a:ea typeface="+mj-ea"/>
                <a:cs typeface="+mj-cs"/>
              </a:defRPr>
            </a:lvl1pPr>
          </a:lstStyle>
          <a:p>
            <a:r>
              <a:rPr lang="en-GB" dirty="0"/>
              <a:t>Higher School Certificate (HSC)</a:t>
            </a:r>
          </a:p>
        </p:txBody>
      </p:sp>
    </p:spTree>
    <p:extLst>
      <p:ext uri="{BB962C8B-B14F-4D97-AF65-F5344CB8AC3E}">
        <p14:creationId xmlns:p14="http://schemas.microsoft.com/office/powerpoint/2010/main" val="889997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7FC6587-76B1-4D99-A3DD-191D93ADAF9A}"/>
              </a:ext>
            </a:extLst>
          </p:cNvPr>
          <p:cNvSpPr>
            <a:spLocks noGrp="1"/>
          </p:cNvSpPr>
          <p:nvPr>
            <p:ph type="ftr" sz="quarter" idx="3"/>
          </p:nvPr>
        </p:nvSpPr>
        <p:spPr/>
        <p:txBody>
          <a:bodyPr/>
          <a:lstStyle/>
          <a:p>
            <a:r>
              <a:rPr lang="en-AU"/>
              <a:t>Year 10 Subject Selection for Stage 6</a:t>
            </a:r>
            <a:endParaRPr lang="en-GB" dirty="0"/>
          </a:p>
        </p:txBody>
      </p:sp>
      <p:sp>
        <p:nvSpPr>
          <p:cNvPr id="5" name="Title 1">
            <a:extLst>
              <a:ext uri="{FF2B5EF4-FFF2-40B4-BE49-F238E27FC236}">
                <a16:creationId xmlns:a16="http://schemas.microsoft.com/office/drawing/2014/main" id="{26E0B420-1492-4021-9166-A732C291DB3A}"/>
              </a:ext>
            </a:extLst>
          </p:cNvPr>
          <p:cNvSpPr txBox="1">
            <a:spLocks/>
          </p:cNvSpPr>
          <p:nvPr/>
        </p:nvSpPr>
        <p:spPr>
          <a:xfrm>
            <a:off x="578579" y="272409"/>
            <a:ext cx="11010859" cy="498598"/>
          </a:xfrm>
          <a:prstGeom prst="rect">
            <a:avLst/>
          </a:prstGeom>
        </p:spPr>
        <p:txBody>
          <a:bodyPr/>
          <a:lstStyle>
            <a:lvl1pPr algn="l" defTabSz="914400" rtl="0" eaLnBrk="1" latinLnBrk="0" hangingPunct="1">
              <a:lnSpc>
                <a:spcPct val="90000"/>
              </a:lnSpc>
              <a:spcBef>
                <a:spcPct val="0"/>
              </a:spcBef>
              <a:buNone/>
              <a:defRPr sz="3600" b="1" kern="1200">
                <a:solidFill>
                  <a:schemeClr val="accent2"/>
                </a:solidFill>
                <a:latin typeface="+mj-lt"/>
                <a:ea typeface="+mj-ea"/>
                <a:cs typeface="+mj-cs"/>
              </a:defRPr>
            </a:lvl1pPr>
          </a:lstStyle>
          <a:p>
            <a:r>
              <a:rPr lang="en-GB" dirty="0"/>
              <a:t>HSC Course Structure</a:t>
            </a:r>
          </a:p>
        </p:txBody>
      </p:sp>
      <p:sp>
        <p:nvSpPr>
          <p:cNvPr id="6" name="Text Placeholder 2">
            <a:extLst>
              <a:ext uri="{FF2B5EF4-FFF2-40B4-BE49-F238E27FC236}">
                <a16:creationId xmlns:a16="http://schemas.microsoft.com/office/drawing/2014/main" id="{9A06A5B3-E44E-48E9-AEA4-E3C2E6E78F7D}"/>
              </a:ext>
            </a:extLst>
          </p:cNvPr>
          <p:cNvSpPr txBox="1">
            <a:spLocks/>
          </p:cNvSpPr>
          <p:nvPr/>
        </p:nvSpPr>
        <p:spPr>
          <a:xfrm>
            <a:off x="463581" y="999110"/>
            <a:ext cx="10800765" cy="4752333"/>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spcAft>
                <a:spcPts val="800"/>
              </a:spcAft>
              <a:buFont typeface="Arial" panose="020B0604020202020204" pitchFamily="34" charset="0"/>
              <a:buNone/>
              <a:defRPr sz="2000" b="1" kern="1200">
                <a:solidFill>
                  <a:schemeClr val="accent1"/>
                </a:solidFill>
                <a:latin typeface="+mn-lt"/>
                <a:ea typeface="+mn-ea"/>
                <a:cs typeface="+mn-cs"/>
              </a:defRPr>
            </a:lvl1pPr>
            <a:lvl2pPr marL="0" indent="0" algn="l" defTabSz="914400" rtl="0" eaLnBrk="1" latinLnBrk="0" hangingPunct="1">
              <a:lnSpc>
                <a:spcPct val="90000"/>
              </a:lnSpc>
              <a:spcBef>
                <a:spcPts val="0"/>
              </a:spcBef>
              <a:spcAft>
                <a:spcPts val="800"/>
              </a:spcAft>
              <a:buFont typeface="Arial" panose="020B0604020202020204" pitchFamily="34" charset="0"/>
              <a:buNone/>
              <a:defRPr sz="1600" b="0" kern="1200">
                <a:solidFill>
                  <a:schemeClr val="tx2"/>
                </a:solidFill>
                <a:latin typeface="+mn-lt"/>
                <a:ea typeface="+mn-ea"/>
                <a:cs typeface="+mn-cs"/>
              </a:defRPr>
            </a:lvl2pPr>
            <a:lvl3pPr marL="144000" indent="-144000" algn="l" defTabSz="914400" rtl="0" eaLnBrk="1" latinLnBrk="0" hangingPunct="1">
              <a:lnSpc>
                <a:spcPct val="90000"/>
              </a:lnSpc>
              <a:spcBef>
                <a:spcPts val="0"/>
              </a:spcBef>
              <a:spcAft>
                <a:spcPts val="800"/>
              </a:spcAft>
              <a:buClr>
                <a:schemeClr val="accent1"/>
              </a:buClr>
              <a:buFont typeface="Arial" panose="020B0604020202020204" pitchFamily="34" charset="0"/>
              <a:buChar char="•"/>
              <a:defRPr sz="1600" kern="1200">
                <a:solidFill>
                  <a:schemeClr val="tx2"/>
                </a:solidFill>
                <a:latin typeface="+mn-lt"/>
                <a:ea typeface="+mn-ea"/>
                <a:cs typeface="+mn-cs"/>
              </a:defRPr>
            </a:lvl3pPr>
            <a:lvl4pPr marL="288000" indent="-144000" algn="l" defTabSz="914400" rtl="0" eaLnBrk="1" latinLnBrk="0" hangingPunct="1">
              <a:lnSpc>
                <a:spcPct val="90000"/>
              </a:lnSpc>
              <a:spcBef>
                <a:spcPts val="0"/>
              </a:spcBef>
              <a:spcAft>
                <a:spcPts val="600"/>
              </a:spcAft>
              <a:buClr>
                <a:schemeClr val="accent2"/>
              </a:buClr>
              <a:buFont typeface="Arial" panose="020B0604020202020204" pitchFamily="34" charset="0"/>
              <a:buChar char="•"/>
              <a:defRPr sz="1400" kern="1200">
                <a:solidFill>
                  <a:schemeClr val="tx2"/>
                </a:solidFill>
                <a:latin typeface="+mn-lt"/>
                <a:ea typeface="+mn-ea"/>
                <a:cs typeface="+mn-cs"/>
              </a:defRPr>
            </a:lvl4pPr>
            <a:lvl5pPr marL="396000" indent="-108000" algn="l" defTabSz="914400" rtl="0" eaLnBrk="1" latinLnBrk="0" hangingPunct="1">
              <a:lnSpc>
                <a:spcPct val="90000"/>
              </a:lnSpc>
              <a:spcBef>
                <a:spcPts val="0"/>
              </a:spcBef>
              <a:spcAft>
                <a:spcPts val="4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900"/>
              </a:spcBef>
              <a:spcAft>
                <a:spcPts val="450"/>
              </a:spcAft>
              <a:buClr>
                <a:srgbClr val="C00000"/>
              </a:buClr>
              <a:buFont typeface="Courier New" panose="02070309020205020404" pitchFamily="49" charset="0"/>
              <a:buChar char="o"/>
              <a:defRPr/>
            </a:pPr>
            <a:r>
              <a:rPr lang="en-US" altLang="en-US" sz="2600" b="0" dirty="0">
                <a:solidFill>
                  <a:srgbClr val="002060"/>
                </a:solidFill>
                <a:latin typeface="Helvetica" charset="0"/>
              </a:rPr>
              <a:t>All courses in the HSC have a unit value</a:t>
            </a:r>
          </a:p>
          <a:p>
            <a:pPr marL="457200" indent="-457200">
              <a:lnSpc>
                <a:spcPct val="150000"/>
              </a:lnSpc>
              <a:spcBef>
                <a:spcPts val="900"/>
              </a:spcBef>
              <a:spcAft>
                <a:spcPts val="450"/>
              </a:spcAft>
              <a:buClr>
                <a:srgbClr val="C00000"/>
              </a:buClr>
              <a:buFont typeface="Courier New" panose="02070309020205020404" pitchFamily="49" charset="0"/>
              <a:buChar char="o"/>
              <a:defRPr/>
            </a:pPr>
            <a:r>
              <a:rPr lang="en-US" altLang="en-US" sz="2600" b="0" dirty="0">
                <a:solidFill>
                  <a:srgbClr val="002060"/>
                </a:solidFill>
                <a:latin typeface="Helvetica" charset="0"/>
              </a:rPr>
              <a:t>Most courses are 2 units which equates to 120 hours of study and a HSC result out of 100</a:t>
            </a:r>
          </a:p>
          <a:p>
            <a:pPr marL="457200" lvl="1" indent="-457200">
              <a:lnSpc>
                <a:spcPct val="150000"/>
              </a:lnSpc>
              <a:spcBef>
                <a:spcPts val="900"/>
              </a:spcBef>
              <a:spcAft>
                <a:spcPts val="450"/>
              </a:spcAft>
              <a:buClr>
                <a:srgbClr val="C00000"/>
              </a:buClr>
              <a:buFont typeface="Courier New" panose="02070309020205020404" pitchFamily="49" charset="0"/>
              <a:buChar char="o"/>
              <a:defRPr/>
            </a:pPr>
            <a:r>
              <a:rPr lang="en-US" altLang="en-US" sz="2600" dirty="0">
                <a:solidFill>
                  <a:srgbClr val="002060"/>
                </a:solidFill>
                <a:latin typeface="Helvetica" charset="0"/>
              </a:rPr>
              <a:t>Some courses are 1 unit. This is equivalent to 60 hours of study and a HSC result out of 50</a:t>
            </a:r>
          </a:p>
          <a:p>
            <a:pPr marL="457200" indent="-457200">
              <a:lnSpc>
                <a:spcPct val="150000"/>
              </a:lnSpc>
              <a:spcBef>
                <a:spcPts val="900"/>
              </a:spcBef>
              <a:spcAft>
                <a:spcPts val="450"/>
              </a:spcAft>
              <a:buClr>
                <a:srgbClr val="C00000"/>
              </a:buClr>
              <a:buFont typeface="Courier New" panose="02070309020205020404" pitchFamily="49" charset="0"/>
              <a:buChar char="o"/>
              <a:defRPr/>
            </a:pPr>
            <a:r>
              <a:rPr lang="en-US" altLang="en-US" sz="2600" b="0" dirty="0">
                <a:solidFill>
                  <a:srgbClr val="002060"/>
                </a:solidFill>
                <a:latin typeface="Helvetica" charset="0"/>
              </a:rPr>
              <a:t>Many 1 unit courses are extension courses </a:t>
            </a:r>
            <a:r>
              <a:rPr lang="en-US" altLang="en-US" sz="2600" b="0" dirty="0" err="1">
                <a:solidFill>
                  <a:srgbClr val="002060"/>
                </a:solidFill>
                <a:latin typeface="Helvetica" charset="0"/>
              </a:rPr>
              <a:t>eg</a:t>
            </a:r>
            <a:r>
              <a:rPr lang="en-US" altLang="en-US" sz="2600" b="0" dirty="0">
                <a:solidFill>
                  <a:srgbClr val="002060"/>
                </a:solidFill>
                <a:latin typeface="Helvetica" charset="0"/>
              </a:rPr>
              <a:t> English Extension 1, History Extension 1, </a:t>
            </a:r>
            <a:r>
              <a:rPr lang="en-US" altLang="en-US" sz="2600" b="0" dirty="0" err="1">
                <a:solidFill>
                  <a:srgbClr val="002060"/>
                </a:solidFill>
                <a:latin typeface="Helvetica" charset="0"/>
              </a:rPr>
              <a:t>Maths</a:t>
            </a:r>
            <a:r>
              <a:rPr lang="en-US" altLang="en-US" sz="2600" b="0" dirty="0">
                <a:solidFill>
                  <a:srgbClr val="002060"/>
                </a:solidFill>
                <a:latin typeface="Helvetica" charset="0"/>
              </a:rPr>
              <a:t> Extension 2 or Science Extension.</a:t>
            </a:r>
          </a:p>
          <a:p>
            <a:endParaRPr lang="en-AU" dirty="0"/>
          </a:p>
        </p:txBody>
      </p:sp>
    </p:spTree>
    <p:extLst>
      <p:ext uri="{BB962C8B-B14F-4D97-AF65-F5344CB8AC3E}">
        <p14:creationId xmlns:p14="http://schemas.microsoft.com/office/powerpoint/2010/main" val="3224299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7FC6587-76B1-4D99-A3DD-191D93ADAF9A}"/>
              </a:ext>
            </a:extLst>
          </p:cNvPr>
          <p:cNvSpPr>
            <a:spLocks noGrp="1"/>
          </p:cNvSpPr>
          <p:nvPr>
            <p:ph type="ftr" sz="quarter" idx="3"/>
          </p:nvPr>
        </p:nvSpPr>
        <p:spPr/>
        <p:txBody>
          <a:bodyPr/>
          <a:lstStyle/>
          <a:p>
            <a:r>
              <a:rPr lang="en-AU"/>
              <a:t>Year 10 Subject Selection for Stage 6</a:t>
            </a:r>
            <a:endParaRPr lang="en-GB" dirty="0"/>
          </a:p>
        </p:txBody>
      </p:sp>
      <p:sp>
        <p:nvSpPr>
          <p:cNvPr id="5" name="Title 1">
            <a:extLst>
              <a:ext uri="{FF2B5EF4-FFF2-40B4-BE49-F238E27FC236}">
                <a16:creationId xmlns:a16="http://schemas.microsoft.com/office/drawing/2014/main" id="{26E0B420-1492-4021-9166-A732C291DB3A}"/>
              </a:ext>
            </a:extLst>
          </p:cNvPr>
          <p:cNvSpPr txBox="1">
            <a:spLocks/>
          </p:cNvSpPr>
          <p:nvPr/>
        </p:nvSpPr>
        <p:spPr>
          <a:xfrm>
            <a:off x="421485" y="302620"/>
            <a:ext cx="11010859" cy="498598"/>
          </a:xfrm>
          <a:prstGeom prst="rect">
            <a:avLst/>
          </a:prstGeom>
        </p:spPr>
        <p:txBody>
          <a:bodyPr/>
          <a:lstStyle>
            <a:lvl1pPr algn="l" defTabSz="914400" rtl="0" eaLnBrk="1" latinLnBrk="0" hangingPunct="1">
              <a:lnSpc>
                <a:spcPct val="90000"/>
              </a:lnSpc>
              <a:spcBef>
                <a:spcPct val="0"/>
              </a:spcBef>
              <a:buNone/>
              <a:defRPr sz="3600" b="1" kern="1200">
                <a:solidFill>
                  <a:schemeClr val="accent2"/>
                </a:solidFill>
                <a:latin typeface="+mj-lt"/>
                <a:ea typeface="+mj-ea"/>
                <a:cs typeface="+mj-cs"/>
              </a:defRPr>
            </a:lvl1pPr>
          </a:lstStyle>
          <a:p>
            <a:r>
              <a:rPr lang="en-GB" dirty="0"/>
              <a:t>Requirements for the HSC</a:t>
            </a:r>
          </a:p>
        </p:txBody>
      </p:sp>
      <p:sp>
        <p:nvSpPr>
          <p:cNvPr id="7" name="Text Placeholder 2">
            <a:extLst>
              <a:ext uri="{FF2B5EF4-FFF2-40B4-BE49-F238E27FC236}">
                <a16:creationId xmlns:a16="http://schemas.microsoft.com/office/drawing/2014/main" id="{05E91DC7-E897-4382-AEF5-DC09A1D8653E}"/>
              </a:ext>
            </a:extLst>
          </p:cNvPr>
          <p:cNvSpPr txBox="1">
            <a:spLocks/>
          </p:cNvSpPr>
          <p:nvPr/>
        </p:nvSpPr>
        <p:spPr>
          <a:xfrm>
            <a:off x="607016" y="1037737"/>
            <a:ext cx="11167952" cy="4514923"/>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spcAft>
                <a:spcPts val="800"/>
              </a:spcAft>
              <a:buFont typeface="Arial" panose="020B0604020202020204" pitchFamily="34" charset="0"/>
              <a:buNone/>
              <a:defRPr sz="2000" b="1" kern="1200">
                <a:solidFill>
                  <a:schemeClr val="accent1"/>
                </a:solidFill>
                <a:latin typeface="+mn-lt"/>
                <a:ea typeface="+mn-ea"/>
                <a:cs typeface="+mn-cs"/>
              </a:defRPr>
            </a:lvl1pPr>
            <a:lvl2pPr marL="0" indent="0" algn="l" defTabSz="914400" rtl="0" eaLnBrk="1" latinLnBrk="0" hangingPunct="1">
              <a:lnSpc>
                <a:spcPct val="90000"/>
              </a:lnSpc>
              <a:spcBef>
                <a:spcPts val="0"/>
              </a:spcBef>
              <a:spcAft>
                <a:spcPts val="800"/>
              </a:spcAft>
              <a:buFont typeface="Arial" panose="020B0604020202020204" pitchFamily="34" charset="0"/>
              <a:buNone/>
              <a:defRPr sz="1600" b="0" kern="1200">
                <a:solidFill>
                  <a:schemeClr val="tx2"/>
                </a:solidFill>
                <a:latin typeface="+mn-lt"/>
                <a:ea typeface="+mn-ea"/>
                <a:cs typeface="+mn-cs"/>
              </a:defRPr>
            </a:lvl2pPr>
            <a:lvl3pPr marL="144000" indent="-144000" algn="l" defTabSz="914400" rtl="0" eaLnBrk="1" latinLnBrk="0" hangingPunct="1">
              <a:lnSpc>
                <a:spcPct val="90000"/>
              </a:lnSpc>
              <a:spcBef>
                <a:spcPts val="0"/>
              </a:spcBef>
              <a:spcAft>
                <a:spcPts val="800"/>
              </a:spcAft>
              <a:buClr>
                <a:schemeClr val="accent1"/>
              </a:buClr>
              <a:buFont typeface="Arial" panose="020B0604020202020204" pitchFamily="34" charset="0"/>
              <a:buChar char="•"/>
              <a:defRPr sz="1600" kern="1200">
                <a:solidFill>
                  <a:schemeClr val="tx2"/>
                </a:solidFill>
                <a:latin typeface="+mn-lt"/>
                <a:ea typeface="+mn-ea"/>
                <a:cs typeface="+mn-cs"/>
              </a:defRPr>
            </a:lvl3pPr>
            <a:lvl4pPr marL="288000" indent="-144000" algn="l" defTabSz="914400" rtl="0" eaLnBrk="1" latinLnBrk="0" hangingPunct="1">
              <a:lnSpc>
                <a:spcPct val="90000"/>
              </a:lnSpc>
              <a:spcBef>
                <a:spcPts val="0"/>
              </a:spcBef>
              <a:spcAft>
                <a:spcPts val="600"/>
              </a:spcAft>
              <a:buClr>
                <a:schemeClr val="accent2"/>
              </a:buClr>
              <a:buFont typeface="Arial" panose="020B0604020202020204" pitchFamily="34" charset="0"/>
              <a:buChar char="•"/>
              <a:defRPr sz="1400" kern="1200">
                <a:solidFill>
                  <a:schemeClr val="tx2"/>
                </a:solidFill>
                <a:latin typeface="+mn-lt"/>
                <a:ea typeface="+mn-ea"/>
                <a:cs typeface="+mn-cs"/>
              </a:defRPr>
            </a:lvl4pPr>
            <a:lvl5pPr marL="396000" indent="-108000" algn="l" defTabSz="914400" rtl="0" eaLnBrk="1" latinLnBrk="0" hangingPunct="1">
              <a:lnSpc>
                <a:spcPct val="90000"/>
              </a:lnSpc>
              <a:spcBef>
                <a:spcPts val="0"/>
              </a:spcBef>
              <a:spcAft>
                <a:spcPts val="4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900"/>
              </a:spcBef>
              <a:spcAft>
                <a:spcPts val="450"/>
              </a:spcAft>
              <a:buClr>
                <a:srgbClr val="C00000"/>
              </a:buClr>
              <a:defRPr/>
            </a:pPr>
            <a:r>
              <a:rPr lang="en-US" altLang="en-US" sz="2600" dirty="0">
                <a:solidFill>
                  <a:srgbClr val="C00000"/>
                </a:solidFill>
                <a:latin typeface="Helvetica" charset="0"/>
              </a:rPr>
              <a:t>Year 11 </a:t>
            </a:r>
          </a:p>
          <a:p>
            <a:pPr marL="457200" indent="-457200">
              <a:lnSpc>
                <a:spcPct val="150000"/>
              </a:lnSpc>
              <a:spcBef>
                <a:spcPts val="900"/>
              </a:spcBef>
              <a:spcAft>
                <a:spcPts val="450"/>
              </a:spcAft>
              <a:buClr>
                <a:srgbClr val="C00000"/>
              </a:buClr>
              <a:buFont typeface="Courier New" panose="02070309020205020404" pitchFamily="49" charset="0"/>
              <a:buChar char="o"/>
              <a:defRPr/>
            </a:pPr>
            <a:r>
              <a:rPr lang="en-US" altLang="en-US" sz="2600" b="0" dirty="0">
                <a:solidFill>
                  <a:srgbClr val="002060"/>
                </a:solidFill>
                <a:latin typeface="Helvetica" charset="0"/>
              </a:rPr>
              <a:t>minimum of </a:t>
            </a:r>
            <a:r>
              <a:rPr lang="en-US" altLang="en-US" sz="2600" dirty="0">
                <a:solidFill>
                  <a:srgbClr val="C00000"/>
                </a:solidFill>
                <a:latin typeface="Helvetica" charset="0"/>
              </a:rPr>
              <a:t>12 units</a:t>
            </a:r>
          </a:p>
          <a:p>
            <a:pPr marL="457200" indent="-457200">
              <a:lnSpc>
                <a:spcPct val="150000"/>
              </a:lnSpc>
              <a:spcBef>
                <a:spcPts val="900"/>
              </a:spcBef>
              <a:spcAft>
                <a:spcPts val="450"/>
              </a:spcAft>
              <a:buClr>
                <a:srgbClr val="C00000"/>
              </a:buClr>
              <a:buFont typeface="Courier New" panose="02070309020205020404" pitchFamily="49" charset="0"/>
              <a:buChar char="o"/>
              <a:defRPr/>
            </a:pPr>
            <a:r>
              <a:rPr lang="en-US" altLang="en-US" sz="2600" b="0" dirty="0">
                <a:solidFill>
                  <a:srgbClr val="002060"/>
                </a:solidFill>
                <a:latin typeface="Helvetica" charset="0"/>
              </a:rPr>
              <a:t>students must satisfactorily </a:t>
            </a:r>
            <a:r>
              <a:rPr lang="en-US" altLang="en-US" sz="2600" dirty="0">
                <a:solidFill>
                  <a:srgbClr val="C00000"/>
                </a:solidFill>
                <a:latin typeface="Helvetica" charset="0"/>
              </a:rPr>
              <a:t>complete </a:t>
            </a:r>
            <a:r>
              <a:rPr lang="en-US" altLang="en-US" sz="2600" b="0" dirty="0">
                <a:solidFill>
                  <a:srgbClr val="002060"/>
                </a:solidFill>
                <a:latin typeface="Helvetica" charset="0"/>
              </a:rPr>
              <a:t>the Year 11 course before commencing the corresponding Year 12 course</a:t>
            </a:r>
          </a:p>
          <a:p>
            <a:pPr>
              <a:lnSpc>
                <a:spcPct val="150000"/>
              </a:lnSpc>
              <a:spcBef>
                <a:spcPts val="900"/>
              </a:spcBef>
              <a:spcAft>
                <a:spcPts val="450"/>
              </a:spcAft>
              <a:buClr>
                <a:srgbClr val="C00000"/>
              </a:buClr>
              <a:defRPr/>
            </a:pPr>
            <a:r>
              <a:rPr lang="en-US" altLang="en-US" sz="2600" dirty="0">
                <a:solidFill>
                  <a:srgbClr val="C00000"/>
                </a:solidFill>
                <a:latin typeface="Helvetica" charset="0"/>
              </a:rPr>
              <a:t>Year 12</a:t>
            </a:r>
          </a:p>
          <a:p>
            <a:pPr marL="457200" indent="-457200">
              <a:lnSpc>
                <a:spcPct val="150000"/>
              </a:lnSpc>
              <a:spcBef>
                <a:spcPts val="900"/>
              </a:spcBef>
              <a:spcAft>
                <a:spcPts val="450"/>
              </a:spcAft>
              <a:buClr>
                <a:srgbClr val="C00000"/>
              </a:buClr>
              <a:buFont typeface="Courier New" panose="02070309020205020404" pitchFamily="49" charset="0"/>
              <a:buChar char="o"/>
              <a:defRPr/>
            </a:pPr>
            <a:r>
              <a:rPr lang="en-US" altLang="en-US" sz="2600" b="0" dirty="0">
                <a:solidFill>
                  <a:srgbClr val="002060"/>
                </a:solidFill>
                <a:latin typeface="Helvetica" charset="0"/>
              </a:rPr>
              <a:t>minimum of </a:t>
            </a:r>
            <a:r>
              <a:rPr lang="en-US" altLang="en-US" sz="2600" dirty="0">
                <a:solidFill>
                  <a:srgbClr val="C00000"/>
                </a:solidFill>
                <a:latin typeface="Helvetica" charset="0"/>
              </a:rPr>
              <a:t>10 units</a:t>
            </a:r>
          </a:p>
          <a:p>
            <a:endParaRPr lang="en-AU" dirty="0"/>
          </a:p>
        </p:txBody>
      </p:sp>
    </p:spTree>
    <p:extLst>
      <p:ext uri="{BB962C8B-B14F-4D97-AF65-F5344CB8AC3E}">
        <p14:creationId xmlns:p14="http://schemas.microsoft.com/office/powerpoint/2010/main" val="1794458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7FC6587-76B1-4D99-A3DD-191D93ADAF9A}"/>
              </a:ext>
            </a:extLst>
          </p:cNvPr>
          <p:cNvSpPr>
            <a:spLocks noGrp="1"/>
          </p:cNvSpPr>
          <p:nvPr>
            <p:ph type="ftr" sz="quarter" idx="3"/>
          </p:nvPr>
        </p:nvSpPr>
        <p:spPr/>
        <p:txBody>
          <a:bodyPr/>
          <a:lstStyle/>
          <a:p>
            <a:r>
              <a:rPr lang="en-AU"/>
              <a:t>Year 10 Subject Selection for Stage 6</a:t>
            </a:r>
            <a:endParaRPr lang="en-GB" dirty="0"/>
          </a:p>
        </p:txBody>
      </p:sp>
      <p:sp>
        <p:nvSpPr>
          <p:cNvPr id="5" name="Title 1">
            <a:extLst>
              <a:ext uri="{FF2B5EF4-FFF2-40B4-BE49-F238E27FC236}">
                <a16:creationId xmlns:a16="http://schemas.microsoft.com/office/drawing/2014/main" id="{26E0B420-1492-4021-9166-A732C291DB3A}"/>
              </a:ext>
            </a:extLst>
          </p:cNvPr>
          <p:cNvSpPr txBox="1">
            <a:spLocks/>
          </p:cNvSpPr>
          <p:nvPr/>
        </p:nvSpPr>
        <p:spPr>
          <a:xfrm>
            <a:off x="421485" y="302620"/>
            <a:ext cx="11010859" cy="498598"/>
          </a:xfrm>
          <a:prstGeom prst="rect">
            <a:avLst/>
          </a:prstGeom>
        </p:spPr>
        <p:txBody>
          <a:bodyPr/>
          <a:lstStyle>
            <a:lvl1pPr algn="l" defTabSz="914400" rtl="0" eaLnBrk="1" latinLnBrk="0" hangingPunct="1">
              <a:lnSpc>
                <a:spcPct val="90000"/>
              </a:lnSpc>
              <a:spcBef>
                <a:spcPct val="0"/>
              </a:spcBef>
              <a:buNone/>
              <a:defRPr sz="3600" b="1" kern="1200">
                <a:solidFill>
                  <a:schemeClr val="accent2"/>
                </a:solidFill>
                <a:latin typeface="+mj-lt"/>
                <a:ea typeface="+mj-ea"/>
                <a:cs typeface="+mj-cs"/>
              </a:defRPr>
            </a:lvl1pPr>
          </a:lstStyle>
          <a:p>
            <a:r>
              <a:rPr lang="en-GB" dirty="0"/>
              <a:t>Requirements for the HSC</a:t>
            </a:r>
          </a:p>
        </p:txBody>
      </p:sp>
      <p:sp>
        <p:nvSpPr>
          <p:cNvPr id="6" name="Text Placeholder 2">
            <a:extLst>
              <a:ext uri="{FF2B5EF4-FFF2-40B4-BE49-F238E27FC236}">
                <a16:creationId xmlns:a16="http://schemas.microsoft.com/office/drawing/2014/main" id="{B1893D66-CEB1-4967-8D7D-5D51580C310F}"/>
              </a:ext>
            </a:extLst>
          </p:cNvPr>
          <p:cNvSpPr txBox="1">
            <a:spLocks/>
          </p:cNvSpPr>
          <p:nvPr/>
        </p:nvSpPr>
        <p:spPr>
          <a:xfrm>
            <a:off x="421485" y="932669"/>
            <a:ext cx="11492219" cy="4886645"/>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spcAft>
                <a:spcPts val="800"/>
              </a:spcAft>
              <a:buFont typeface="Arial" panose="020B0604020202020204" pitchFamily="34" charset="0"/>
              <a:buNone/>
              <a:defRPr sz="2000" b="1" kern="1200">
                <a:solidFill>
                  <a:schemeClr val="accent1"/>
                </a:solidFill>
                <a:latin typeface="+mn-lt"/>
                <a:ea typeface="+mn-ea"/>
                <a:cs typeface="+mn-cs"/>
              </a:defRPr>
            </a:lvl1pPr>
            <a:lvl2pPr marL="0" indent="0" algn="l" defTabSz="914400" rtl="0" eaLnBrk="1" latinLnBrk="0" hangingPunct="1">
              <a:lnSpc>
                <a:spcPct val="90000"/>
              </a:lnSpc>
              <a:spcBef>
                <a:spcPts val="0"/>
              </a:spcBef>
              <a:spcAft>
                <a:spcPts val="800"/>
              </a:spcAft>
              <a:buFont typeface="Arial" panose="020B0604020202020204" pitchFamily="34" charset="0"/>
              <a:buNone/>
              <a:defRPr sz="1600" b="0" kern="1200">
                <a:solidFill>
                  <a:schemeClr val="tx2"/>
                </a:solidFill>
                <a:latin typeface="+mn-lt"/>
                <a:ea typeface="+mn-ea"/>
                <a:cs typeface="+mn-cs"/>
              </a:defRPr>
            </a:lvl2pPr>
            <a:lvl3pPr marL="144000" indent="-144000" algn="l" defTabSz="914400" rtl="0" eaLnBrk="1" latinLnBrk="0" hangingPunct="1">
              <a:lnSpc>
                <a:spcPct val="90000"/>
              </a:lnSpc>
              <a:spcBef>
                <a:spcPts val="0"/>
              </a:spcBef>
              <a:spcAft>
                <a:spcPts val="800"/>
              </a:spcAft>
              <a:buClr>
                <a:schemeClr val="accent1"/>
              </a:buClr>
              <a:buFont typeface="Arial" panose="020B0604020202020204" pitchFamily="34" charset="0"/>
              <a:buChar char="•"/>
              <a:defRPr sz="1600" kern="1200">
                <a:solidFill>
                  <a:schemeClr val="tx2"/>
                </a:solidFill>
                <a:latin typeface="+mn-lt"/>
                <a:ea typeface="+mn-ea"/>
                <a:cs typeface="+mn-cs"/>
              </a:defRPr>
            </a:lvl3pPr>
            <a:lvl4pPr marL="288000" indent="-144000" algn="l" defTabSz="914400" rtl="0" eaLnBrk="1" latinLnBrk="0" hangingPunct="1">
              <a:lnSpc>
                <a:spcPct val="90000"/>
              </a:lnSpc>
              <a:spcBef>
                <a:spcPts val="0"/>
              </a:spcBef>
              <a:spcAft>
                <a:spcPts val="600"/>
              </a:spcAft>
              <a:buClr>
                <a:schemeClr val="accent2"/>
              </a:buClr>
              <a:buFont typeface="Arial" panose="020B0604020202020204" pitchFamily="34" charset="0"/>
              <a:buChar char="•"/>
              <a:defRPr sz="1400" kern="1200">
                <a:solidFill>
                  <a:schemeClr val="tx2"/>
                </a:solidFill>
                <a:latin typeface="+mn-lt"/>
                <a:ea typeface="+mn-ea"/>
                <a:cs typeface="+mn-cs"/>
              </a:defRPr>
            </a:lvl4pPr>
            <a:lvl5pPr marL="396000" indent="-108000" algn="l" defTabSz="914400" rtl="0" eaLnBrk="1" latinLnBrk="0" hangingPunct="1">
              <a:lnSpc>
                <a:spcPct val="90000"/>
              </a:lnSpc>
              <a:spcBef>
                <a:spcPts val="0"/>
              </a:spcBef>
              <a:spcAft>
                <a:spcPts val="4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900"/>
              </a:spcBef>
              <a:spcAft>
                <a:spcPts val="450"/>
              </a:spcAft>
              <a:buClr>
                <a:srgbClr val="C00000"/>
              </a:buClr>
              <a:defRPr/>
            </a:pPr>
            <a:r>
              <a:rPr lang="en-US" altLang="en-US" sz="2400" dirty="0">
                <a:solidFill>
                  <a:srgbClr val="002060"/>
                </a:solidFill>
                <a:latin typeface="Helvetica" charset="0"/>
              </a:rPr>
              <a:t>Both the Year 11 and Year 12 pattern of study must include:</a:t>
            </a:r>
          </a:p>
          <a:p>
            <a:pPr marL="457200" indent="-457200">
              <a:lnSpc>
                <a:spcPct val="150000"/>
              </a:lnSpc>
              <a:spcBef>
                <a:spcPts val="900"/>
              </a:spcBef>
              <a:spcAft>
                <a:spcPts val="450"/>
              </a:spcAft>
              <a:buClr>
                <a:srgbClr val="C00000"/>
              </a:buClr>
              <a:buFont typeface="Courier New" panose="02070309020205020404" pitchFamily="49" charset="0"/>
              <a:buChar char="o"/>
              <a:defRPr/>
            </a:pPr>
            <a:r>
              <a:rPr lang="en-US" altLang="en-US" sz="2400" b="0" dirty="0">
                <a:solidFill>
                  <a:srgbClr val="002060"/>
                </a:solidFill>
                <a:latin typeface="Helvetica" charset="0"/>
              </a:rPr>
              <a:t>2 units of </a:t>
            </a:r>
            <a:r>
              <a:rPr lang="en-US" altLang="en-US" sz="2400" dirty="0">
                <a:solidFill>
                  <a:srgbClr val="C00000"/>
                </a:solidFill>
                <a:latin typeface="Helvetica" charset="0"/>
              </a:rPr>
              <a:t>compulsory English</a:t>
            </a:r>
          </a:p>
          <a:p>
            <a:pPr marL="457200" indent="-457200">
              <a:lnSpc>
                <a:spcPct val="150000"/>
              </a:lnSpc>
              <a:spcBef>
                <a:spcPts val="900"/>
              </a:spcBef>
              <a:spcAft>
                <a:spcPts val="450"/>
              </a:spcAft>
              <a:buClr>
                <a:srgbClr val="C00000"/>
              </a:buClr>
              <a:buFont typeface="Courier New" panose="02070309020205020404" pitchFamily="49" charset="0"/>
              <a:buChar char="o"/>
              <a:defRPr/>
            </a:pPr>
            <a:r>
              <a:rPr lang="en-US" altLang="en-US" sz="2400" b="0" dirty="0">
                <a:solidFill>
                  <a:srgbClr val="002060"/>
                </a:solidFill>
                <a:latin typeface="Helvetica" charset="0"/>
              </a:rPr>
              <a:t>at least </a:t>
            </a:r>
            <a:r>
              <a:rPr lang="en-US" altLang="en-US" sz="2400" dirty="0">
                <a:solidFill>
                  <a:srgbClr val="C00000"/>
                </a:solidFill>
                <a:latin typeface="Helvetica" charset="0"/>
              </a:rPr>
              <a:t>6 units </a:t>
            </a:r>
            <a:r>
              <a:rPr lang="en-US" altLang="en-US" sz="2400" b="0" dirty="0">
                <a:solidFill>
                  <a:srgbClr val="002060"/>
                </a:solidFill>
                <a:latin typeface="Helvetica" charset="0"/>
              </a:rPr>
              <a:t>of Board Developed Courses</a:t>
            </a:r>
          </a:p>
          <a:p>
            <a:pPr marL="457200" indent="-457200">
              <a:lnSpc>
                <a:spcPct val="150000"/>
              </a:lnSpc>
              <a:spcBef>
                <a:spcPts val="900"/>
              </a:spcBef>
              <a:spcAft>
                <a:spcPts val="450"/>
              </a:spcAft>
              <a:buClr>
                <a:srgbClr val="C00000"/>
              </a:buClr>
              <a:buFont typeface="Courier New" panose="02070309020205020404" pitchFamily="49" charset="0"/>
              <a:buChar char="o"/>
              <a:defRPr/>
            </a:pPr>
            <a:r>
              <a:rPr lang="en-US" altLang="en-US" sz="2400" b="0" dirty="0">
                <a:solidFill>
                  <a:srgbClr val="002060"/>
                </a:solidFill>
                <a:latin typeface="Helvetica" charset="0"/>
              </a:rPr>
              <a:t>at least </a:t>
            </a:r>
            <a:r>
              <a:rPr lang="en-US" altLang="en-US" sz="2400" dirty="0">
                <a:solidFill>
                  <a:srgbClr val="C00000"/>
                </a:solidFill>
                <a:latin typeface="Helvetica" charset="0"/>
              </a:rPr>
              <a:t>3 courses </a:t>
            </a:r>
            <a:r>
              <a:rPr lang="en-US" altLang="en-US" sz="2400" b="0" dirty="0">
                <a:solidFill>
                  <a:srgbClr val="002060"/>
                </a:solidFill>
                <a:latin typeface="Helvetica" charset="0"/>
              </a:rPr>
              <a:t>of </a:t>
            </a:r>
            <a:r>
              <a:rPr lang="en-US" altLang="en-US" sz="2400" dirty="0">
                <a:solidFill>
                  <a:srgbClr val="C00000"/>
                </a:solidFill>
                <a:latin typeface="Helvetica" charset="0"/>
              </a:rPr>
              <a:t>2 units </a:t>
            </a:r>
            <a:r>
              <a:rPr lang="en-US" altLang="en-US" sz="2400" b="0" dirty="0">
                <a:solidFill>
                  <a:srgbClr val="002060"/>
                </a:solidFill>
                <a:latin typeface="Helvetica" charset="0"/>
              </a:rPr>
              <a:t>value or greater</a:t>
            </a:r>
          </a:p>
          <a:p>
            <a:pPr marL="457200" indent="-457200">
              <a:lnSpc>
                <a:spcPct val="150000"/>
              </a:lnSpc>
              <a:spcBef>
                <a:spcPts val="900"/>
              </a:spcBef>
              <a:spcAft>
                <a:spcPts val="450"/>
              </a:spcAft>
              <a:buClr>
                <a:srgbClr val="C00000"/>
              </a:buClr>
              <a:buFont typeface="Courier New" panose="02070309020205020404" pitchFamily="49" charset="0"/>
              <a:buChar char="o"/>
              <a:defRPr/>
            </a:pPr>
            <a:r>
              <a:rPr lang="en-US" altLang="en-US" sz="2400" b="0" dirty="0">
                <a:solidFill>
                  <a:srgbClr val="002060"/>
                </a:solidFill>
                <a:latin typeface="Helvetica" charset="0"/>
              </a:rPr>
              <a:t>at least </a:t>
            </a:r>
            <a:r>
              <a:rPr lang="en-US" altLang="en-US" sz="2400" dirty="0">
                <a:solidFill>
                  <a:srgbClr val="C00000"/>
                </a:solidFill>
                <a:latin typeface="Helvetica" charset="0"/>
              </a:rPr>
              <a:t>4 subjects </a:t>
            </a:r>
            <a:r>
              <a:rPr lang="en-US" altLang="en-US" sz="2400" b="0" dirty="0">
                <a:solidFill>
                  <a:srgbClr val="002060"/>
                </a:solidFill>
                <a:latin typeface="Helvetica" charset="0"/>
              </a:rPr>
              <a:t>(including English)</a:t>
            </a:r>
          </a:p>
          <a:p>
            <a:pPr marL="457200" indent="-457200">
              <a:lnSpc>
                <a:spcPct val="150000"/>
              </a:lnSpc>
              <a:spcBef>
                <a:spcPts val="900"/>
              </a:spcBef>
              <a:spcAft>
                <a:spcPts val="450"/>
              </a:spcAft>
              <a:buClr>
                <a:srgbClr val="C00000"/>
              </a:buClr>
              <a:buFont typeface="Courier New" panose="02070309020205020404" pitchFamily="49" charset="0"/>
              <a:buChar char="o"/>
              <a:defRPr/>
            </a:pPr>
            <a:r>
              <a:rPr lang="en-US" altLang="en-US" sz="2400" b="0" dirty="0">
                <a:solidFill>
                  <a:srgbClr val="002060"/>
                </a:solidFill>
                <a:latin typeface="Helvetica" charset="0"/>
              </a:rPr>
              <a:t>a maximum of </a:t>
            </a:r>
            <a:r>
              <a:rPr lang="en-US" altLang="en-US" sz="2400" dirty="0">
                <a:solidFill>
                  <a:srgbClr val="C00000"/>
                </a:solidFill>
                <a:latin typeface="Helvetica" charset="0"/>
              </a:rPr>
              <a:t>6 units </a:t>
            </a:r>
            <a:r>
              <a:rPr lang="en-US" altLang="en-US" sz="2400" b="0" dirty="0">
                <a:solidFill>
                  <a:srgbClr val="002060"/>
                </a:solidFill>
                <a:latin typeface="Helvetica" charset="0"/>
              </a:rPr>
              <a:t>of Science may be included in the Year 11 pattern of study </a:t>
            </a:r>
            <a:endParaRPr lang="en-AU" sz="2400" b="0" dirty="0">
              <a:solidFill>
                <a:srgbClr val="002060"/>
              </a:solidFill>
              <a:latin typeface="Helvetica" charset="0"/>
            </a:endParaRPr>
          </a:p>
        </p:txBody>
      </p:sp>
    </p:spTree>
    <p:extLst>
      <p:ext uri="{BB962C8B-B14F-4D97-AF65-F5344CB8AC3E}">
        <p14:creationId xmlns:p14="http://schemas.microsoft.com/office/powerpoint/2010/main" val="3100750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SECTOMILLISECCONVERTED" val="1"/>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2023 Year 10  Subject Selection for Stage 6&amp;quot;&quot;/&gt;&lt;property id=&quot;20307&quot; value=&quot;309&quot;/&gt;&lt;/object&gt;&lt;object type=&quot;3&quot; unique_id=&quot;10004&quot;&gt;&lt;property id=&quot;20148&quot; value=&quot;5&quot;/&gt;&lt;property id=&quot;20300&quot; value=&quot;Slide 2 - &amp;quot;Acknowledgement of Country&amp;quot;&quot;/&gt;&lt;property id=&quot;20307&quot; value=&quot;331&quot;/&gt;&lt;/object&gt;&lt;object type=&quot;3&quot; unique_id=&quot;10005&quot;&gt;&lt;property id=&quot;20148&quot; value=&quot;5&quot;/&gt;&lt;property id=&quot;20300&quot; value=&quot;Slide 3&quot;/&gt;&lt;property id=&quot;20307&quot; value=&quot;311&quot;/&gt;&lt;/object&gt;&lt;object type=&quot;3&quot; unique_id=&quot;10006&quot;&gt;&lt;property id=&quot;20148&quot; value=&quot;5&quot;/&gt;&lt;property id=&quot;20300&quot; value=&quot;Slide 4 - &amp;quot;Course Selection Considerations&amp;quot;&quot;/&gt;&lt;property id=&quot;20307&quot; value=&quot;312&quot;/&gt;&lt;/object&gt;&lt;object type=&quot;3&quot; unique_id=&quot;10008&quot;&gt;&lt;property id=&quot;20148&quot; value=&quot;5&quot;/&gt;&lt;property id=&quot;20300&quot; value=&quot;Slide 32&quot;/&gt;&lt;property id=&quot;20307&quot; value=&quot;334&quot;/&gt;&lt;/object&gt;&lt;object type=&quot;3&quot; unique_id=&quot;10012&quot;&gt;&lt;property id=&quot;20148&quot; value=&quot;5&quot;/&gt;&lt;property id=&quot;20300&quot; value=&quot;Slide 18&quot;/&gt;&lt;property id=&quot;20307&quot; value=&quot;543&quot;/&gt;&lt;/object&gt;&lt;object type=&quot;3&quot; unique_id=&quot;10013&quot;&gt;&lt;property id=&quot;20148&quot; value=&quot;5&quot;/&gt;&lt;property id=&quot;20300&quot; value=&quot;Slide 19 - &amp;quot;Record of School Achievement&amp;quot;&quot;/&gt;&lt;property id=&quot;20307&quot; value=&quot;544&quot;/&gt;&lt;/object&gt;&lt;object type=&quot;3&quot; unique_id=&quot;10014&quot;&gt;&lt;property id=&quot;20148&quot; value=&quot;5&quot;/&gt;&lt;property id=&quot;20300&quot; value=&quot;Slide 5&quot;/&gt;&lt;property id=&quot;20307&quot; value=&quot;333&quot;/&gt;&lt;/object&gt;&lt;object type=&quot;3&quot; unique_id=&quot;10015&quot;&gt;&lt;property id=&quot;20148&quot; value=&quot;5&quot;/&gt;&lt;property id=&quot;20300&quot; value=&quot;Slide 6&quot;/&gt;&lt;property id=&quot;20307&quot; value=&quot;332&quot;/&gt;&lt;/object&gt;&lt;object type=&quot;3&quot; unique_id=&quot;10016&quot;&gt;&lt;property id=&quot;20148&quot; value=&quot;5&quot;/&gt;&lt;property id=&quot;20300&quot; value=&quot;Slide 7&quot;/&gt;&lt;property id=&quot;20307&quot; value=&quot;545&quot;/&gt;&lt;/object&gt;&lt;object type=&quot;3&quot; unique_id=&quot;10017&quot;&gt;&lt;property id=&quot;20148&quot; value=&quot;5&quot;/&gt;&lt;property id=&quot;20300&quot; value=&quot;Slide 8&quot;/&gt;&lt;property id=&quot;20307&quot; value=&quot;546&quot;/&gt;&lt;/object&gt;&lt;object type=&quot;3&quot; unique_id=&quot;10018&quot;&gt;&lt;property id=&quot;20148&quot; value=&quot;5&quot;/&gt;&lt;property id=&quot;20300&quot; value=&quot;Slide 9&quot;/&gt;&lt;property id=&quot;20307&quot; value=&quot;547&quot;/&gt;&lt;/object&gt;&lt;object type=&quot;3&quot; unique_id=&quot;10019&quot;&gt;&lt;property id=&quot;20148&quot; value=&quot;5&quot;/&gt;&lt;property id=&quot;20300&quot; value=&quot;Slide 20&quot;/&gt;&lt;property id=&quot;20307&quot; value=&quot;548&quot;/&gt;&lt;/object&gt;&lt;object type=&quot;3&quot; unique_id=&quot;10022&quot;&gt;&lt;property id=&quot;20148&quot; value=&quot;5&quot;/&gt;&lt;property id=&quot;20300&quot; value=&quot;Slide 10 - &amp;quot;Satisfactory completion of a Course&amp;quot;&quot;/&gt;&lt;property id=&quot;20307&quot; value=&quot;281&quot;/&gt;&lt;/object&gt;&lt;object type=&quot;3&quot; unique_id=&quot;10023&quot;&gt;&lt;property id=&quot;20148&quot; value=&quot;5&quot;/&gt;&lt;property id=&quot;20300&quot; value=&quot;Slide 11 - &amp;quot;Additional completion requirements for HSC courses&amp;quot;&quot;/&gt;&lt;property id=&quot;20307&quot; value=&quot;282&quot;/&gt;&lt;/object&gt;&lt;object type=&quot;3&quot; unique_id=&quot;10025&quot;&gt;&lt;property id=&quot;20148&quot; value=&quot;5&quot;/&gt;&lt;property id=&quot;20300&quot; value=&quot;Slide 21 - &amp;quot;HSC: All My Own Work&amp;quot;&quot;/&gt;&lt;property id=&quot;20307&quot; value=&quot;553&quot;/&gt;&lt;/object&gt;&lt;object type=&quot;3&quot; unique_id=&quot;10039&quot;&gt;&lt;property id=&quot;20148&quot; value=&quot;5&quot;/&gt;&lt;property id=&quot;20300&quot; value=&quot;Slide 23 - &amp;quot;Vocational Education &amp;amp; Training (VET) in the HSC&amp;quot;&quot;/&gt;&lt;property id=&quot;20307&quot; value=&quot;566&quot;/&gt;&lt;/object&gt;&lt;object type=&quot;3&quot; unique_id=&quot;10040&quot;&gt;&lt;property id=&quot;20148&quot; value=&quot;5&quot;/&gt;&lt;property id=&quot;20300&quot; value=&quot;Slide 24 - &amp;quot;Industry Curriculum Framework&amp;quot;&quot;/&gt;&lt;property id=&quot;20307&quot; value=&quot;567&quot;/&gt;&lt;/object&gt;&lt;object type=&quot;3&quot; unique_id=&quot;10041&quot;&gt;&lt;property id=&quot;20148&quot; value=&quot;5&quot;/&gt;&lt;property id=&quot;20300&quot; value=&quot;Slide 25 - &amp;quot;VET Board Developed Courses&amp;quot;&quot;/&gt;&lt;property id=&quot;20307&quot; value=&quot;568&quot;/&gt;&lt;/object&gt;&lt;object type=&quot;3&quot; unique_id=&quot;10050&quot;&gt;&lt;property id=&quot;20148&quot; value=&quot;5&quot;/&gt;&lt;property id=&quot;20300&quot; value=&quot;Slide 27&quot;/&gt;&lt;property id=&quot;20307&quot; value=&quot;285&quot;/&gt;&lt;/object&gt;&lt;object type=&quot;3&quot; unique_id=&quot;10051&quot;&gt;&lt;property id=&quot;20148&quot; value=&quot;5&quot;/&gt;&lt;property id=&quot;20300&quot; value=&quot;Slide 28&quot;/&gt;&lt;property id=&quot;20307&quot; value=&quot;505&quot;/&gt;&lt;/object&gt;&lt;object type=&quot;3&quot; unique_id=&quot;10052&quot;&gt;&lt;property id=&quot;20148&quot; value=&quot;5&quot;/&gt;&lt;property id=&quot;20300&quot; value=&quot;Slide 29&quot;/&gt;&lt;property id=&quot;20307&quot; value=&quot;578&quot;/&gt;&lt;/object&gt;&lt;object type=&quot;3&quot; unique_id=&quot;10053&quot;&gt;&lt;property id=&quot;20148&quot; value=&quot;5&quot;/&gt;&lt;property id=&quot;20300&quot; value=&quot;Slide 30 - &amp;quot;Australian Tertiary Admissions Rank&amp;quot;&quot;/&gt;&lt;property id=&quot;20307&quot; value=&quot;577&quot;/&gt;&lt;/object&gt;&lt;object type=&quot;3&quot; unique_id=&quot;10056&quot;&gt;&lt;property id=&quot;20148&quot; value=&quot;5&quot;/&gt;&lt;property id=&quot;20300&quot; value=&quot;Slide 31&quot;/&gt;&lt;property id=&quot;20307&quot; value=&quot;581&quot;/&gt;&lt;/object&gt;&lt;object type=&quot;3&quot; unique_id=&quot;10449&quot;&gt;&lt;property id=&quot;20148&quot; value=&quot;5&quot;/&gt;&lt;property id=&quot;20300&quot; value=&quot;Slide 15 - &amp;quot;How Lines work&amp;quot;&quot;/&gt;&lt;property id=&quot;20307&quot; value=&quot;586&quot;/&gt;&lt;/object&gt;&lt;object type=&quot;3&quot; unique_id=&quot;10450&quot;&gt;&lt;property id=&quot;20148&quot; value=&quot;5&quot;/&gt;&lt;property id=&quot;20300&quot; value=&quot;Slide 13 - &amp;quot;The process – first choice&amp;quot;&quot;/&gt;&lt;property id=&quot;20307&quot; value=&quot;587&quot;/&gt;&lt;/object&gt;&lt;object type=&quot;3&quot; unique_id=&quot;10451&quot;&gt;&lt;property id=&quot;20148&quot; value=&quot;5&quot;/&gt;&lt;property id=&quot;20300&quot; value=&quot;Slide 16 - &amp;quot;The process – formal choice&amp;quot;&quot;/&gt;&lt;property id=&quot;20307&quot; value=&quot;589&quot;/&gt;&lt;/object&gt;&lt;object type=&quot;3&quot; unique_id=&quot;10452&quot;&gt;&lt;property id=&quot;20148&quot; value=&quot;5&quot;/&gt;&lt;property id=&quot;20300&quot; value=&quot;Slide 17 - &amp;quot;Timeline&amp;quot;&quot;/&gt;&lt;property id=&quot;20307&quot; value=&quot;588&quot;/&gt;&lt;/object&gt;&lt;object type=&quot;3&quot; unique_id=&quot;10822&quot;&gt;&lt;property id=&quot;20148&quot; value=&quot;5&quot;/&gt;&lt;property id=&quot;20300&quot; value=&quot;Slide 12&quot;/&gt;&lt;property id=&quot;20307&quot; value=&quot;590&quot;/&gt;&lt;/object&gt;&lt;object type=&quot;3&quot; unique_id=&quot;10823&quot;&gt;&lt;property id=&quot;20148&quot; value=&quot;5&quot;/&gt;&lt;property id=&quot;20300&quot; value=&quot;Slide 14 - &amp;quot;Accessing the Subject Selection Email&amp;quot;&quot;/&gt;&lt;property id=&quot;20307&quot; value=&quot;591&quot;/&gt;&lt;/object&gt;&lt;object type=&quot;3&quot; unique_id=&quot;11056&quot;&gt;&lt;property id=&quot;20148&quot; value=&quot;5&quot;/&gt;&lt;property id=&quot;20300&quot; value=&quot;Slide 22&quot;/&gt;&lt;property id=&quot;20307&quot; value=&quot;576&quot;/&gt;&lt;/object&gt;&lt;object type=&quot;3&quot; unique_id=&quot;11057&quot;&gt;&lt;property id=&quot;20148&quot; value=&quot;5&quot;/&gt;&lt;property id=&quot;20300&quot; value=&quot;Slide 26&quot;/&gt;&lt;property id=&quot;20307&quot; value=&quot;592&quot;/&gt;&lt;/object&gt;&lt;/object&gt;&lt;object type=&quot;8&quot; unique_id=&quot;10112&quot;&gt;&lt;/object&gt;&lt;/object&gt;&lt;/database&gt;"/>
</p:tagLst>
</file>

<file path=ppt/theme/theme1.xml><?xml version="1.0" encoding="utf-8"?>
<a:theme xmlns:a="http://schemas.openxmlformats.org/drawingml/2006/main" name="NSW Government | NESA">
  <a:themeElements>
    <a:clrScheme name="DPC">
      <a:dk1>
        <a:sysClr val="windowText" lastClr="000000"/>
      </a:dk1>
      <a:lt1>
        <a:sysClr val="window" lastClr="FFFFFF"/>
      </a:lt1>
      <a:dk2>
        <a:srgbClr val="4F4F4F"/>
      </a:dk2>
      <a:lt2>
        <a:srgbClr val="E7E6E6"/>
      </a:lt2>
      <a:accent1>
        <a:srgbClr val="D7153A"/>
      </a:accent1>
      <a:accent2>
        <a:srgbClr val="002664"/>
      </a:accent2>
      <a:accent3>
        <a:srgbClr val="0A7CB9"/>
      </a:accent3>
      <a:accent4>
        <a:srgbClr val="84BDDC"/>
      </a:accent4>
      <a:accent5>
        <a:srgbClr val="00ABE6"/>
      </a:accent5>
      <a:accent6>
        <a:srgbClr val="4F4F4F"/>
      </a:accent6>
      <a:hlink>
        <a:srgbClr val="D7153A"/>
      </a:hlink>
      <a:folHlink>
        <a:srgbClr val="D7153A"/>
      </a:folHlink>
    </a:clrScheme>
    <a:fontScheme name="NSW Governme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lgn="l">
          <a:lnSpc>
            <a:spcPct val="90000"/>
          </a:lnSpc>
          <a:spcAft>
            <a:spcPts val="800"/>
          </a:spcAft>
          <a:defRPr sz="1600" dirty="0" err="1" smtClean="0">
            <a:solidFill>
              <a:schemeClr val="tx2"/>
            </a:solidFill>
          </a:defRPr>
        </a:defPPr>
      </a:lstStyle>
    </a:txDef>
  </a:objectDefaults>
  <a:extraClrSchemeLst/>
  <a:extLst>
    <a:ext uri="{05A4C25C-085E-4340-85A3-A5531E510DB2}">
      <thm15:themeFamily xmlns:thm15="http://schemas.microsoft.com/office/thememl/2012/main" name="Powerpoint template with NSW gov logo" id="{7E4074B5-BF10-4E36-ADB2-BF00895FD2A6}" vid="{D6E3D8AD-13BE-4989-A2B0-1FB29EFFA5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Doc_x0020_Type xmlns="0e5ca2ac-52ac-4627-b7a1-c043944a681f" xsi:nil="true"/>
    <Agency xmlns="0e5ca2ac-52ac-4627-b7a1-c043944a681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50BE5B70DEDA6408497620D52615BE1" ma:contentTypeVersion="14" ma:contentTypeDescription="Create a new document." ma:contentTypeScope="" ma:versionID="cb07dfd62728542d3b78bdf888843cc2">
  <xsd:schema xmlns:xsd="http://www.w3.org/2001/XMLSchema" xmlns:xs="http://www.w3.org/2001/XMLSchema" xmlns:p="http://schemas.microsoft.com/office/2006/metadata/properties" xmlns:ns2="0e5ca2ac-52ac-4627-b7a1-c043944a681f" xmlns:ns3="f48e437f-a151-4cc1-ac07-3f336c158a87" targetNamespace="http://schemas.microsoft.com/office/2006/metadata/properties" ma:root="true" ma:fieldsID="e93a55e5566b8818f34df48d8a0223e1" ns2:_="" ns3:_="">
    <xsd:import namespace="0e5ca2ac-52ac-4627-b7a1-c043944a681f"/>
    <xsd:import namespace="f48e437f-a151-4cc1-ac07-3f336c158a8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Doc_x0020_Type" minOccurs="0"/>
                <xsd:element ref="ns2:Agency"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5ca2ac-52ac-4627-b7a1-c043944a68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Doc_x0020_Type" ma:index="12" nillable="true" ma:displayName="Doc Type" ma:description="Proposal &#10;Effectiveness Report&#10;Email&#10;Other Attachment" ma:internalName="Doc_x0020_Type">
      <xsd:simpleType>
        <xsd:restriction base="dms:Text">
          <xsd:maxLength value="255"/>
        </xsd:restriction>
      </xsd:simpleType>
    </xsd:element>
    <xsd:element name="Agency" ma:index="13" nillable="true" ma:displayName="Agency" ma:format="Dropdown" ma:internalName="Agency">
      <xsd:simpleType>
        <xsd:restriction base="dms:Text">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48e437f-a151-4cc1-ac07-3f336c158a8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etadata xmlns="http://www.objective.com/ecm/document/metadata/4E3871FEBC3EDC3EE0531950520A6160" version="1.0.0">
  <systemFields>
    <field name="Objective-Id">
      <value order="0">A2421569</value>
    </field>
    <field name="Objective-Title">
      <value order="0">Powerpoint template with NSW gov logo</value>
    </field>
    <field name="Objective-Description">
      <value order="0"/>
    </field>
    <field name="Objective-CreationStamp">
      <value order="0">2018-02-06T22:56:11Z</value>
    </field>
    <field name="Objective-IsApproved">
      <value order="0">false</value>
    </field>
    <field name="Objective-IsPublished">
      <value order="0">true</value>
    </field>
    <field name="Objective-DatePublished">
      <value order="0">2018-11-09T03:58:21Z</value>
    </field>
    <field name="Objective-ModificationStamp">
      <value order="0">2018-11-09T03:58:21Z</value>
    </field>
    <field name="Objective-Owner">
      <value order="0">Hansni Bhagani</value>
    </field>
    <field name="Objective-Path">
      <value order="0">Objective Global Folder:10. Templates:Branding, Templates and Style Guides</value>
    </field>
    <field name="Objective-Parent">
      <value order="0">Branding, Templates and Style Guides</value>
    </field>
    <field name="Objective-State">
      <value order="0">Published</value>
    </field>
    <field name="Objective-VersionId">
      <value order="0">vA4904045</value>
    </field>
    <field name="Objective-Version">
      <value order="0">2.0</value>
    </field>
    <field name="Objective-VersionNumber">
      <value order="0">5</value>
    </field>
    <field name="Objective-VersionComment">
      <value order="0"/>
    </field>
    <field name="Objective-FileNumber">
      <value order="0">qA332719</value>
    </field>
    <field name="Objective-Classification">
      <value order="0"/>
    </field>
    <field name="Objective-Caveats">
      <value order="0"/>
    </field>
  </systemFields>
  <catalogues>
    <catalogue name="Document Type Catalogue" type="type" ori="id:cA17">
      <field name="Objective-Sensitivity Label">
        <value order="0">None</value>
      </field>
      <field name="Objective-Approval Status">
        <value order="0">Never Submitted</value>
      </field>
      <field name="Objective-Document Type">
        <value order="0">Standard Document / Other (SD)</value>
      </field>
      <field name="Objective-Approval History">
        <value order="0"/>
      </field>
      <field name="Objective-Print and Dispatch Instructions">
        <value order="0"/>
      </field>
      <field name="Objective-Submitted By">
        <value order="0"/>
      </field>
      <field name="Objective-Shared By">
        <value order="0"/>
      </field>
      <field name="Objective-Approval Due">
        <value order="0"/>
      </field>
      <field name="Objective-Current Approver">
        <value order="0"/>
      </field>
      <field name="Objective-Document Tag(s)">
        <value order="0"/>
      </field>
      <field name="Objective-Print and Dispatch Approach">
        <value order="0"/>
      </field>
      <field name="Objective-Approval Date">
        <value order="0"/>
      </field>
    </catalogue>
  </catalogues>
</metadat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EC5C831-B85A-4E3F-B03C-E83BC06B4F2B}">
  <ds:schemaRefs>
    <ds:schemaRef ds:uri="http://www.w3.org/XML/1998/namespace"/>
    <ds:schemaRef ds:uri="http://purl.org/dc/elements/1.1/"/>
    <ds:schemaRef ds:uri="0e5ca2ac-52ac-4627-b7a1-c043944a681f"/>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f48e437f-a151-4cc1-ac07-3f336c158a87"/>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6B6BFAB5-23A8-4FDA-AC9A-6FDE44DF0E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5ca2ac-52ac-4627-b7a1-c043944a681f"/>
    <ds:schemaRef ds:uri="f48e437f-a151-4cc1-ac07-3f336c158a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745109E-2DDF-40CB-AC2B-FF9B10C90820}">
  <ds:schemaRefs>
    <ds:schemaRef ds:uri="http://www.objective.com/ecm/document/metadata/4E3871FEBC3EDC3EE0531950520A6160"/>
  </ds:schemaRefs>
</ds:datastoreItem>
</file>

<file path=customXml/itemProps4.xml><?xml version="1.0" encoding="utf-8"?>
<ds:datastoreItem xmlns:ds="http://schemas.openxmlformats.org/officeDocument/2006/customXml" ds:itemID="{E4ED61F6-11BA-492C-8409-3C431886B64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 template with red NSW gov logo</Template>
  <TotalTime>2553</TotalTime>
  <Words>3110</Words>
  <Application>Microsoft Office PowerPoint</Application>
  <PresentationFormat>Widescreen</PresentationFormat>
  <Paragraphs>357</Paragraphs>
  <Slides>32</Slides>
  <Notes>23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Aparajita</vt:lpstr>
      <vt:lpstr>Arial</vt:lpstr>
      <vt:lpstr>Calibri</vt:lpstr>
      <vt:lpstr>Courier New</vt:lpstr>
      <vt:lpstr>Gotham Light</vt:lpstr>
      <vt:lpstr>Helvetica</vt:lpstr>
      <vt:lpstr>Merriweather</vt:lpstr>
      <vt:lpstr>Segoe UI</vt:lpstr>
      <vt:lpstr>Verdana</vt:lpstr>
      <vt:lpstr>Wingdings</vt:lpstr>
      <vt:lpstr>NSW Government | NESA</vt:lpstr>
      <vt:lpstr>2023 Year 10  Subject Selection for Stage 6</vt:lpstr>
      <vt:lpstr>Acknowledgement of Country</vt:lpstr>
      <vt:lpstr>PowerPoint Presentation</vt:lpstr>
      <vt:lpstr>Course Selection Considerations</vt:lpstr>
      <vt:lpstr>PowerPoint Presentation</vt:lpstr>
      <vt:lpstr>PowerPoint Presentation</vt:lpstr>
      <vt:lpstr>PowerPoint Presentation</vt:lpstr>
      <vt:lpstr>PowerPoint Presentation</vt:lpstr>
      <vt:lpstr>PowerPoint Presentation</vt:lpstr>
      <vt:lpstr>Satisfactory completion of a Course</vt:lpstr>
      <vt:lpstr>Additional completion requirements for HSC courses</vt:lpstr>
      <vt:lpstr>PowerPoint Presentation</vt:lpstr>
      <vt:lpstr>The process – first choice</vt:lpstr>
      <vt:lpstr>Accessing the Subject Selection Email</vt:lpstr>
      <vt:lpstr>How Lines work</vt:lpstr>
      <vt:lpstr>The process – formal choice</vt:lpstr>
      <vt:lpstr>Timeline</vt:lpstr>
      <vt:lpstr>PowerPoint Presentation</vt:lpstr>
      <vt:lpstr>Record of School Achievement</vt:lpstr>
      <vt:lpstr>PowerPoint Presentation</vt:lpstr>
      <vt:lpstr>HSC: All My Own Work</vt:lpstr>
      <vt:lpstr>PowerPoint Presentation</vt:lpstr>
      <vt:lpstr>Vocational Education &amp; Training (VET) in the HSC</vt:lpstr>
      <vt:lpstr>Industry Curriculum Framework</vt:lpstr>
      <vt:lpstr>VET Board Developed Courses</vt:lpstr>
      <vt:lpstr>PowerPoint Presentation</vt:lpstr>
      <vt:lpstr>PowerPoint Presentation</vt:lpstr>
      <vt:lpstr>PowerPoint Presentation</vt:lpstr>
      <vt:lpstr>PowerPoint Presentation</vt:lpstr>
      <vt:lpstr>Australian Tertiary Admissions Rank</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Inserting a new layout</dc:title>
  <dc:creator>Christine Mercieca</dc:creator>
  <cp:lastModifiedBy>Sabina Walters</cp:lastModifiedBy>
  <cp:revision>126</cp:revision>
  <dcterms:created xsi:type="dcterms:W3CDTF">2021-05-12T03:24:23Z</dcterms:created>
  <dcterms:modified xsi:type="dcterms:W3CDTF">2023-06-13T04:46:23Z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A2421569</vt:lpwstr>
  </property>
  <property fmtid="{D5CDD505-2E9C-101B-9397-08002B2CF9AE}" pid="4" name="Objective-Title">
    <vt:lpwstr>Powerpoint template with NSW gov logo</vt:lpwstr>
  </property>
  <property fmtid="{D5CDD505-2E9C-101B-9397-08002B2CF9AE}" pid="5" name="Objective-Description">
    <vt:lpwstr/>
  </property>
  <property fmtid="{D5CDD505-2E9C-101B-9397-08002B2CF9AE}" pid="6" name="Objective-CreationStamp">
    <vt:filetime>2018-02-08T02:11:15Z</vt:filetime>
  </property>
  <property fmtid="{D5CDD505-2E9C-101B-9397-08002B2CF9AE}" pid="7" name="Objective-IsApproved">
    <vt:bool>false</vt:bool>
  </property>
  <property fmtid="{D5CDD505-2E9C-101B-9397-08002B2CF9AE}" pid="8" name="Objective-IsPublished">
    <vt:bool>true</vt:bool>
  </property>
  <property fmtid="{D5CDD505-2E9C-101B-9397-08002B2CF9AE}" pid="9" name="Objective-DatePublished">
    <vt:filetime>2018-11-09T03:58:21Z</vt:filetime>
  </property>
  <property fmtid="{D5CDD505-2E9C-101B-9397-08002B2CF9AE}" pid="10" name="Objective-ModificationStamp">
    <vt:filetime>2018-11-09T03:58:21Z</vt:filetime>
  </property>
  <property fmtid="{D5CDD505-2E9C-101B-9397-08002B2CF9AE}" pid="11" name="Objective-Owner">
    <vt:lpwstr>Hansni Bhagani</vt:lpwstr>
  </property>
  <property fmtid="{D5CDD505-2E9C-101B-9397-08002B2CF9AE}" pid="12" name="Objective-Path">
    <vt:lpwstr>Objective Global Folder:10. Templates:Branding, Templates and Style Guides:</vt:lpwstr>
  </property>
  <property fmtid="{D5CDD505-2E9C-101B-9397-08002B2CF9AE}" pid="13" name="Objective-Parent">
    <vt:lpwstr>Branding, Templates and Style Guides</vt:lpwstr>
  </property>
  <property fmtid="{D5CDD505-2E9C-101B-9397-08002B2CF9AE}" pid="14" name="Objective-State">
    <vt:lpwstr>Published</vt:lpwstr>
  </property>
  <property fmtid="{D5CDD505-2E9C-101B-9397-08002B2CF9AE}" pid="15" name="Objective-VersionId">
    <vt:lpwstr>vA4904045</vt:lpwstr>
  </property>
  <property fmtid="{D5CDD505-2E9C-101B-9397-08002B2CF9AE}" pid="16" name="Objective-Version">
    <vt:lpwstr>2.0</vt:lpwstr>
  </property>
  <property fmtid="{D5CDD505-2E9C-101B-9397-08002B2CF9AE}" pid="17" name="Objective-VersionNumber">
    <vt:r8>5</vt:r8>
  </property>
  <property fmtid="{D5CDD505-2E9C-101B-9397-08002B2CF9AE}" pid="18" name="Objective-VersionComment">
    <vt:lpwstr/>
  </property>
  <property fmtid="{D5CDD505-2E9C-101B-9397-08002B2CF9AE}" pid="19" name="Objective-FileNumber">
    <vt:lpwstr>DPC15/02479</vt:lpwstr>
  </property>
  <property fmtid="{D5CDD505-2E9C-101B-9397-08002B2CF9AE}" pid="20" name="Objective-Classification">
    <vt:lpwstr>[Inherited - none]</vt:lpwstr>
  </property>
  <property fmtid="{D5CDD505-2E9C-101B-9397-08002B2CF9AE}" pid="21" name="Objective-Caveats">
    <vt:lpwstr/>
  </property>
  <property fmtid="{D5CDD505-2E9C-101B-9397-08002B2CF9AE}" pid="22" name="Objective-Approval Status">
    <vt:lpwstr>Never Submitted</vt:lpwstr>
  </property>
  <property fmtid="{D5CDD505-2E9C-101B-9397-08002B2CF9AE}" pid="23" name="Objective-Document Type">
    <vt:lpwstr>Standard Document / Other (SD)</vt:lpwstr>
  </property>
  <property fmtid="{D5CDD505-2E9C-101B-9397-08002B2CF9AE}" pid="24" name="Objective-Sensitivity Label">
    <vt:lpwstr>None</vt:lpwstr>
  </property>
  <property fmtid="{D5CDD505-2E9C-101B-9397-08002B2CF9AE}" pid="25" name="Objective-Approval History">
    <vt:lpwstr/>
  </property>
  <property fmtid="{D5CDD505-2E9C-101B-9397-08002B2CF9AE}" pid="26" name="Objective-Print and Dispatch Instructions">
    <vt:lpwstr/>
  </property>
  <property fmtid="{D5CDD505-2E9C-101B-9397-08002B2CF9AE}" pid="27" name="Objective-Submitted By">
    <vt:lpwstr/>
  </property>
  <property fmtid="{D5CDD505-2E9C-101B-9397-08002B2CF9AE}" pid="28" name="Objective-Approval Due">
    <vt:lpwstr/>
  </property>
  <property fmtid="{D5CDD505-2E9C-101B-9397-08002B2CF9AE}" pid="29" name="Objective-Current Approver">
    <vt:lpwstr/>
  </property>
  <property fmtid="{D5CDD505-2E9C-101B-9397-08002B2CF9AE}" pid="30" name="Objective-Document Tag(s)">
    <vt:lpwstr/>
  </property>
  <property fmtid="{D5CDD505-2E9C-101B-9397-08002B2CF9AE}" pid="31" name="Objective-Print and Dispatch Approach">
    <vt:lpwstr/>
  </property>
  <property fmtid="{D5CDD505-2E9C-101B-9397-08002B2CF9AE}" pid="32" name="Objective-Approval Date">
    <vt:lpwstr/>
  </property>
  <property fmtid="{D5CDD505-2E9C-101B-9397-08002B2CF9AE}" pid="33" name="Objective-Comment">
    <vt:lpwstr/>
  </property>
  <property fmtid="{D5CDD505-2E9C-101B-9397-08002B2CF9AE}" pid="34" name="Objective-Sensitivity Label [system]">
    <vt:lpwstr>None</vt:lpwstr>
  </property>
  <property fmtid="{D5CDD505-2E9C-101B-9397-08002B2CF9AE}" pid="35" name="Objective-Document Type [system]">
    <vt:lpwstr>Standard Document / Other (SD)</vt:lpwstr>
  </property>
  <property fmtid="{D5CDD505-2E9C-101B-9397-08002B2CF9AE}" pid="36" name="Objective-Approval Status [system]">
    <vt:lpwstr>Never Submitted</vt:lpwstr>
  </property>
  <property fmtid="{D5CDD505-2E9C-101B-9397-08002B2CF9AE}" pid="37" name="Objective-Approval Due [system]">
    <vt:lpwstr/>
  </property>
  <property fmtid="{D5CDD505-2E9C-101B-9397-08002B2CF9AE}" pid="38" name="Objective-Approval Date [system]">
    <vt:lpwstr/>
  </property>
  <property fmtid="{D5CDD505-2E9C-101B-9397-08002B2CF9AE}" pid="39" name="Objective-Submitted By [system]">
    <vt:lpwstr/>
  </property>
  <property fmtid="{D5CDD505-2E9C-101B-9397-08002B2CF9AE}" pid="40" name="Objective-Current Approver [system]">
    <vt:lpwstr/>
  </property>
  <property fmtid="{D5CDD505-2E9C-101B-9397-08002B2CF9AE}" pid="41" name="Objective-Approval History [system]">
    <vt:lpwstr/>
  </property>
  <property fmtid="{D5CDD505-2E9C-101B-9397-08002B2CF9AE}" pid="42" name="Objective-Print and Dispatch Approach [system]">
    <vt:lpwstr/>
  </property>
  <property fmtid="{D5CDD505-2E9C-101B-9397-08002B2CF9AE}" pid="43" name="Objective-Print and Dispatch Instructions [system]">
    <vt:lpwstr/>
  </property>
  <property fmtid="{D5CDD505-2E9C-101B-9397-08002B2CF9AE}" pid="44" name="Objective-Document Tag(s) [system]">
    <vt:lpwstr/>
  </property>
  <property fmtid="{D5CDD505-2E9C-101B-9397-08002B2CF9AE}" pid="45" name="Objective-Shared By">
    <vt:lpwstr/>
  </property>
  <property fmtid="{D5CDD505-2E9C-101B-9397-08002B2CF9AE}" pid="46" name="Objective-Shared By [system]">
    <vt:lpwstr/>
  </property>
  <property fmtid="{D5CDD505-2E9C-101B-9397-08002B2CF9AE}" pid="47" name="ContentTypeId">
    <vt:lpwstr>0x010100950BE5B70DEDA6408497620D52615BE1</vt:lpwstr>
  </property>
</Properties>
</file>